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3" r:id="rId6"/>
    <p:sldMasterId id="2147483684"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Lst>
  <p:sldSz cy="5143500" cx="9144000"/>
  <p:notesSz cx="6858000" cy="9144000"/>
  <p:embeddedFontLst>
    <p:embeddedFont>
      <p:font typeface="Raleway"/>
      <p:regular r:id="rId33"/>
      <p:bold r:id="rId34"/>
      <p:italic r:id="rId35"/>
      <p:boldItalic r:id="rId36"/>
    </p:embeddedFont>
    <p:embeddedFont>
      <p:font typeface="Cairo"/>
      <p:regular r:id="rId37"/>
      <p:bold r:id="rId38"/>
    </p:embeddedFont>
    <p:embeddedFont>
      <p:font typeface="Space Grotesk Medium"/>
      <p:regular r:id="rId39"/>
      <p:bold r:id="rId40"/>
    </p:embeddedFont>
    <p:embeddedFont>
      <p:font typeface="PT Sans"/>
      <p:regular r:id="rId41"/>
      <p:bold r:id="rId42"/>
      <p:italic r:id="rId43"/>
      <p:boldItalic r:id="rId44"/>
    </p:embeddedFont>
    <p:embeddedFont>
      <p:font typeface="Space Grotesk"/>
      <p:regular r:id="rId45"/>
      <p:bold r:id="rId4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1" name="Kevin Geng"/>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361B48A7-677F-49C2-900E-A3908E1D361F}">
  <a:tblStyle styleId="{361B48A7-677F-49C2-900E-A3908E1D361F}"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18F8756F-E0A5-4197-8A64-E45D64FDF42E}" styleName="Table_1">
    <a:wholeTbl>
      <a:tcTxStyle>
        <a:font>
          <a:latin typeface="Arial"/>
          <a:ea typeface="Arial"/>
          <a:cs typeface="Arial"/>
        </a:font>
        <a:srgbClr val="000000"/>
      </a:tcTxStyle>
      <a:tcStyle>
        <a:tcBdr>
          <a:left>
            <a:ln cap="flat" cmpd="sng" w="9525">
              <a:solidFill>
                <a:srgbClr val="000000"/>
              </a:solidFill>
              <a:prstDash val="solid"/>
              <a:round/>
              <a:headEnd len="sm" w="sm" type="none"/>
              <a:tailEnd len="sm" w="sm" type="none"/>
            </a:ln>
          </a:left>
          <a:right>
            <a:ln cap="flat" cmpd="sng" w="9525">
              <a:solidFill>
                <a:srgbClr val="000000"/>
              </a:solidFill>
              <a:prstDash val="solid"/>
              <a:round/>
              <a:headEnd len="sm" w="sm" type="none"/>
              <a:tailEnd len="sm" w="sm" type="none"/>
            </a:ln>
          </a:right>
          <a:top>
            <a:ln cap="flat" cmpd="sng" w="9525">
              <a:solidFill>
                <a:srgbClr val="000000"/>
              </a:solidFill>
              <a:prstDash val="solid"/>
              <a:round/>
              <a:headEnd len="sm" w="sm" type="none"/>
              <a:tailEnd len="sm" w="sm" type="none"/>
            </a:ln>
          </a:top>
          <a:bottom>
            <a:ln cap="flat" cmpd="sng" w="9525">
              <a:solidFill>
                <a:srgbClr val="000000"/>
              </a:solidFill>
              <a:prstDash val="solid"/>
              <a:round/>
              <a:headEnd len="sm" w="sm" type="none"/>
              <a:tailEnd len="sm" w="sm" type="none"/>
            </a:ln>
          </a:bottom>
          <a:insideH>
            <a:ln cap="flat" cmpd="sng" w="9525">
              <a:solidFill>
                <a:srgbClr val="000000"/>
              </a:solidFill>
              <a:prstDash val="solid"/>
              <a:round/>
              <a:headEnd len="sm" w="sm" type="none"/>
              <a:tailEnd len="sm" w="sm" type="none"/>
            </a:ln>
          </a:insideH>
          <a:insideV>
            <a:ln cap="flat" cmpd="sng" w="9525">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SpaceGroteskMedium-bold.fntdata"/><Relationship Id="rId20" Type="http://schemas.openxmlformats.org/officeDocument/2006/relationships/slide" Target="slides/slide12.xml"/><Relationship Id="rId42" Type="http://schemas.openxmlformats.org/officeDocument/2006/relationships/font" Target="fonts/PTSans-bold.fntdata"/><Relationship Id="rId41" Type="http://schemas.openxmlformats.org/officeDocument/2006/relationships/font" Target="fonts/PTSans-regular.fntdata"/><Relationship Id="rId22" Type="http://schemas.openxmlformats.org/officeDocument/2006/relationships/slide" Target="slides/slide14.xml"/><Relationship Id="rId44" Type="http://schemas.openxmlformats.org/officeDocument/2006/relationships/font" Target="fonts/PTSans-boldItalic.fntdata"/><Relationship Id="rId21" Type="http://schemas.openxmlformats.org/officeDocument/2006/relationships/slide" Target="slides/slide13.xml"/><Relationship Id="rId43" Type="http://schemas.openxmlformats.org/officeDocument/2006/relationships/font" Target="fonts/PTSans-italic.fntdata"/><Relationship Id="rId24" Type="http://schemas.openxmlformats.org/officeDocument/2006/relationships/slide" Target="slides/slide16.xml"/><Relationship Id="rId46" Type="http://schemas.openxmlformats.org/officeDocument/2006/relationships/font" Target="fonts/SpaceGrotesk-bold.fntdata"/><Relationship Id="rId23" Type="http://schemas.openxmlformats.org/officeDocument/2006/relationships/slide" Target="slides/slide15.xml"/><Relationship Id="rId45" Type="http://schemas.openxmlformats.org/officeDocument/2006/relationships/font" Target="fonts/SpaceGrotesk-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1.xml"/><Relationship Id="rId26" Type="http://schemas.openxmlformats.org/officeDocument/2006/relationships/slide" Target="slides/slide18.xml"/><Relationship Id="rId25" Type="http://schemas.openxmlformats.org/officeDocument/2006/relationships/slide" Target="slides/slide17.xml"/><Relationship Id="rId28" Type="http://schemas.openxmlformats.org/officeDocument/2006/relationships/slide" Target="slides/slide20.xml"/><Relationship Id="rId27" Type="http://schemas.openxmlformats.org/officeDocument/2006/relationships/slide" Target="slides/slide19.xml"/><Relationship Id="rId5" Type="http://schemas.openxmlformats.org/officeDocument/2006/relationships/commentAuthors" Target="commentAuthors.xml"/><Relationship Id="rId6" Type="http://schemas.openxmlformats.org/officeDocument/2006/relationships/slideMaster" Target="slideMasters/slideMaster1.xml"/><Relationship Id="rId29" Type="http://schemas.openxmlformats.org/officeDocument/2006/relationships/slide" Target="slides/slide21.xml"/><Relationship Id="rId7" Type="http://schemas.openxmlformats.org/officeDocument/2006/relationships/slideMaster" Target="slideMasters/slideMaster2.xml"/><Relationship Id="rId8" Type="http://schemas.openxmlformats.org/officeDocument/2006/relationships/notesMaster" Target="notesMasters/notesMaster1.xml"/><Relationship Id="rId31" Type="http://schemas.openxmlformats.org/officeDocument/2006/relationships/slide" Target="slides/slide23.xml"/><Relationship Id="rId30" Type="http://schemas.openxmlformats.org/officeDocument/2006/relationships/slide" Target="slides/slide22.xml"/><Relationship Id="rId11" Type="http://schemas.openxmlformats.org/officeDocument/2006/relationships/slide" Target="slides/slide3.xml"/><Relationship Id="rId33" Type="http://schemas.openxmlformats.org/officeDocument/2006/relationships/font" Target="fonts/Raleway-regular.fntdata"/><Relationship Id="rId10" Type="http://schemas.openxmlformats.org/officeDocument/2006/relationships/slide" Target="slides/slide2.xml"/><Relationship Id="rId32" Type="http://schemas.openxmlformats.org/officeDocument/2006/relationships/slide" Target="slides/slide24.xml"/><Relationship Id="rId13" Type="http://schemas.openxmlformats.org/officeDocument/2006/relationships/slide" Target="slides/slide5.xml"/><Relationship Id="rId35" Type="http://schemas.openxmlformats.org/officeDocument/2006/relationships/font" Target="fonts/Raleway-italic.fntdata"/><Relationship Id="rId12" Type="http://schemas.openxmlformats.org/officeDocument/2006/relationships/slide" Target="slides/slide4.xml"/><Relationship Id="rId34" Type="http://schemas.openxmlformats.org/officeDocument/2006/relationships/font" Target="fonts/Raleway-bold.fntdata"/><Relationship Id="rId15" Type="http://schemas.openxmlformats.org/officeDocument/2006/relationships/slide" Target="slides/slide7.xml"/><Relationship Id="rId37" Type="http://schemas.openxmlformats.org/officeDocument/2006/relationships/font" Target="fonts/Cairo-regular.fntdata"/><Relationship Id="rId14" Type="http://schemas.openxmlformats.org/officeDocument/2006/relationships/slide" Target="slides/slide6.xml"/><Relationship Id="rId36" Type="http://schemas.openxmlformats.org/officeDocument/2006/relationships/font" Target="fonts/Raleway-boldItalic.fntdata"/><Relationship Id="rId17" Type="http://schemas.openxmlformats.org/officeDocument/2006/relationships/slide" Target="slides/slide9.xml"/><Relationship Id="rId39" Type="http://schemas.openxmlformats.org/officeDocument/2006/relationships/font" Target="fonts/SpaceGroteskMedium-regular.fntdata"/><Relationship Id="rId16" Type="http://schemas.openxmlformats.org/officeDocument/2006/relationships/slide" Target="slides/slide8.xml"/><Relationship Id="rId38" Type="http://schemas.openxmlformats.org/officeDocument/2006/relationships/font" Target="fonts/Cairo-bold.fntdata"/><Relationship Id="rId19" Type="http://schemas.openxmlformats.org/officeDocument/2006/relationships/slide" Target="slides/slide11.xml"/><Relationship Id="rId18" Type="http://schemas.openxmlformats.org/officeDocument/2006/relationships/slide" Target="slides/slide10.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5-11-16T07:21:03.539">
    <p:pos x="6000" y="0"/>
    <p:text>USE THIS AS A MODEL FOR FORMATTING. KEEP CONSISTENT.</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3a44f7c8d58_0_2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3a44f7c8d58_0_2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g3a44f7c8d58_0_2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6" name="Google Shape;386;g3a44f7c8d58_0_2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g3a44f7c8d58_0_22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2" name="Google Shape;422;g3a44f7c8d58_0_2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g3a44f7c8d58_0_22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2" name="Google Shape;462;g3a44f7c8d58_0_22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g3a44f7c8d58_0_22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6" name="Google Shape;476;g3a44f7c8d58_0_22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g3a44f7c8d58_0_22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6" name="Google Shape;486;g3a44f7c8d58_0_22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g3a44f7c8d58_0_22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5" name="Google Shape;495;g3a44f7c8d58_0_22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g3a44f7c8d58_0_22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1" name="Google Shape;501;g3a44f7c8d58_0_22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 name="Shape 511"/>
        <p:cNvGrpSpPr/>
        <p:nvPr/>
      </p:nvGrpSpPr>
      <p:grpSpPr>
        <a:xfrm>
          <a:off x="0" y="0"/>
          <a:ext cx="0" cy="0"/>
          <a:chOff x="0" y="0"/>
          <a:chExt cx="0" cy="0"/>
        </a:xfrm>
      </p:grpSpPr>
      <p:sp>
        <p:nvSpPr>
          <p:cNvPr id="512" name="Google Shape;512;g3a44f7c8d58_0_22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3" name="Google Shape;513;g3a44f7c8d58_0_22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g3a44f7c8d58_0_23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9" name="Google Shape;549;g3a44f7c8d58_0_23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3" name="Shape 553"/>
        <p:cNvGrpSpPr/>
        <p:nvPr/>
      </p:nvGrpSpPr>
      <p:grpSpPr>
        <a:xfrm>
          <a:off x="0" y="0"/>
          <a:ext cx="0" cy="0"/>
          <a:chOff x="0" y="0"/>
          <a:chExt cx="0" cy="0"/>
        </a:xfrm>
      </p:grpSpPr>
      <p:sp>
        <p:nvSpPr>
          <p:cNvPr id="554" name="Google Shape;554;g3a44f7c8d58_0_23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5" name="Google Shape;555;g3a44f7c8d58_0_23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3a44f7c8d58_0_2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3a44f7c8d58_0_2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3" name="Shape 563"/>
        <p:cNvGrpSpPr/>
        <p:nvPr/>
      </p:nvGrpSpPr>
      <p:grpSpPr>
        <a:xfrm>
          <a:off x="0" y="0"/>
          <a:ext cx="0" cy="0"/>
          <a:chOff x="0" y="0"/>
          <a:chExt cx="0" cy="0"/>
        </a:xfrm>
      </p:grpSpPr>
      <p:sp>
        <p:nvSpPr>
          <p:cNvPr id="564" name="Google Shape;564;g3a44f7c8d58_0_23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5" name="Google Shape;565;g3a44f7c8d58_0_23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0" name="Shape 580"/>
        <p:cNvGrpSpPr/>
        <p:nvPr/>
      </p:nvGrpSpPr>
      <p:grpSpPr>
        <a:xfrm>
          <a:off x="0" y="0"/>
          <a:ext cx="0" cy="0"/>
          <a:chOff x="0" y="0"/>
          <a:chExt cx="0" cy="0"/>
        </a:xfrm>
      </p:grpSpPr>
      <p:sp>
        <p:nvSpPr>
          <p:cNvPr id="581" name="Google Shape;581;g3a44f7c8d58_0_23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2" name="Google Shape;582;g3a44f7c8d58_0_23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2" name="Shape 592"/>
        <p:cNvGrpSpPr/>
        <p:nvPr/>
      </p:nvGrpSpPr>
      <p:grpSpPr>
        <a:xfrm>
          <a:off x="0" y="0"/>
          <a:ext cx="0" cy="0"/>
          <a:chOff x="0" y="0"/>
          <a:chExt cx="0" cy="0"/>
        </a:xfrm>
      </p:grpSpPr>
      <p:sp>
        <p:nvSpPr>
          <p:cNvPr id="593" name="Google Shape;593;g3a44f7c8d58_0_23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4" name="Google Shape;594;g3a44f7c8d58_0_23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5" name="Shape 615"/>
        <p:cNvGrpSpPr/>
        <p:nvPr/>
      </p:nvGrpSpPr>
      <p:grpSpPr>
        <a:xfrm>
          <a:off x="0" y="0"/>
          <a:ext cx="0" cy="0"/>
          <a:chOff x="0" y="0"/>
          <a:chExt cx="0" cy="0"/>
        </a:xfrm>
      </p:grpSpPr>
      <p:sp>
        <p:nvSpPr>
          <p:cNvPr id="616" name="Google Shape;616;g3a44f7c8d58_0_23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7" name="Google Shape;617;g3a44f7c8d58_0_23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4" name="Shape 624"/>
        <p:cNvGrpSpPr/>
        <p:nvPr/>
      </p:nvGrpSpPr>
      <p:grpSpPr>
        <a:xfrm>
          <a:off x="0" y="0"/>
          <a:ext cx="0" cy="0"/>
          <a:chOff x="0" y="0"/>
          <a:chExt cx="0" cy="0"/>
        </a:xfrm>
      </p:grpSpPr>
      <p:sp>
        <p:nvSpPr>
          <p:cNvPr id="625" name="Google Shape;625;g3a44f7c8d58_0_24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6" name="Google Shape;626;g3a44f7c8d58_0_24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3a44f7c8d58_0_2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3a44f7c8d58_0_2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3a44f7c8d58_0_2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3a44f7c8d58_0_2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3a44f7c8d58_0_2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3a44f7c8d58_0_2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3a450aba3c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3a450aba3c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3a44f7c8d58_0_2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3a44f7c8d58_0_2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3a450aba3c3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3a450aba3c3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3a44f7c8d58_0_2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3a44f7c8d58_0_2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3.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hyperlink" Target="https://bit.ly/3A1uf1Q"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4.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3" name="Shape 53"/>
        <p:cNvGrpSpPr/>
        <p:nvPr/>
      </p:nvGrpSpPr>
      <p:grpSpPr>
        <a:xfrm>
          <a:off x="0" y="0"/>
          <a:ext cx="0" cy="0"/>
          <a:chOff x="0" y="0"/>
          <a:chExt cx="0" cy="0"/>
        </a:xfrm>
      </p:grpSpPr>
      <p:sp>
        <p:nvSpPr>
          <p:cNvPr id="54" name="Google Shape;54;p14"/>
          <p:cNvSpPr txBox="1"/>
          <p:nvPr>
            <p:ph type="ctrTitle"/>
          </p:nvPr>
        </p:nvSpPr>
        <p:spPr>
          <a:xfrm>
            <a:off x="713225" y="2205375"/>
            <a:ext cx="5257800" cy="1614000"/>
          </a:xfrm>
          <a:prstGeom prst="rect">
            <a:avLst/>
          </a:prstGeom>
        </p:spPr>
        <p:txBody>
          <a:bodyPr anchorCtr="0" anchor="b" bIns="91425" lIns="91425" spcFirstLastPara="1" rIns="91425" wrap="square" tIns="91425">
            <a:noAutofit/>
          </a:bodyPr>
          <a:lstStyle>
            <a:lvl1pPr lvl="0">
              <a:spcBef>
                <a:spcPts val="0"/>
              </a:spcBef>
              <a:spcAft>
                <a:spcPts val="0"/>
              </a:spcAft>
              <a:buClr>
                <a:srgbClr val="191919"/>
              </a:buClr>
              <a:buSzPts val="5200"/>
              <a:buNone/>
              <a:defRPr sz="4800">
                <a:solidFill>
                  <a:srgbClr val="241160"/>
                </a:solidFill>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sp>
        <p:nvSpPr>
          <p:cNvPr id="55" name="Google Shape;55;p14"/>
          <p:cNvSpPr txBox="1"/>
          <p:nvPr>
            <p:ph idx="1" type="subTitle"/>
          </p:nvPr>
        </p:nvSpPr>
        <p:spPr>
          <a:xfrm>
            <a:off x="713225" y="3885650"/>
            <a:ext cx="3690600" cy="468600"/>
          </a:xfrm>
          <a:prstGeom prst="rect">
            <a:avLst/>
          </a:prstGeom>
          <a:solidFill>
            <a:schemeClr val="dk2"/>
          </a:solidFill>
        </p:spPr>
        <p:txBody>
          <a:bodyPr anchorCtr="0" anchor="t" bIns="91425" lIns="91425" spcFirstLastPara="1" rIns="91425" wrap="square" tIns="91425">
            <a:noAutofit/>
          </a:bodyPr>
          <a:lstStyle>
            <a:lvl1pPr lvl="0">
              <a:lnSpc>
                <a:spcPct val="100000"/>
              </a:lnSpc>
              <a:spcBef>
                <a:spcPts val="0"/>
              </a:spcBef>
              <a:spcAft>
                <a:spcPts val="0"/>
              </a:spcAft>
              <a:buSzPts val="1200"/>
              <a:buNone/>
              <a:defRPr sz="16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pic>
        <p:nvPicPr>
          <p:cNvPr id="56" name="Google Shape;56;p14"/>
          <p:cNvPicPr preferRelativeResize="0"/>
          <p:nvPr/>
        </p:nvPicPr>
        <p:blipFill>
          <a:blip r:embed="rId2">
            <a:alphaModFix/>
          </a:blip>
          <a:stretch>
            <a:fillRect/>
          </a:stretch>
        </p:blipFill>
        <p:spPr>
          <a:xfrm flipH="1" rot="10800000">
            <a:off x="0" y="0"/>
            <a:ext cx="4727801" cy="2256875"/>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7" name="Shape 57"/>
        <p:cNvGrpSpPr/>
        <p:nvPr/>
      </p:nvGrpSpPr>
      <p:grpSpPr>
        <a:xfrm>
          <a:off x="0" y="0"/>
          <a:ext cx="0" cy="0"/>
          <a:chOff x="0" y="0"/>
          <a:chExt cx="0" cy="0"/>
        </a:xfrm>
      </p:grpSpPr>
      <p:sp>
        <p:nvSpPr>
          <p:cNvPr id="58" name="Google Shape;58;p15"/>
          <p:cNvSpPr txBox="1"/>
          <p:nvPr>
            <p:ph type="title"/>
          </p:nvPr>
        </p:nvSpPr>
        <p:spPr>
          <a:xfrm>
            <a:off x="4047175" y="2388500"/>
            <a:ext cx="4383600" cy="16266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sz="48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59" name="Google Shape;59;p15"/>
          <p:cNvSpPr txBox="1"/>
          <p:nvPr>
            <p:ph hasCustomPrompt="1" idx="2" type="title"/>
          </p:nvPr>
        </p:nvSpPr>
        <p:spPr>
          <a:xfrm>
            <a:off x="4047175" y="1438750"/>
            <a:ext cx="1230300" cy="881400"/>
          </a:xfrm>
          <a:prstGeom prst="rect">
            <a:avLst/>
          </a:prstGeom>
          <a:solidFill>
            <a:schemeClr val="dk2"/>
          </a:solidFill>
        </p:spPr>
        <p:txBody>
          <a:bodyPr anchorCtr="0" anchor="ctr" bIns="91425" lIns="91425" spcFirstLastPara="1" rIns="91425" wrap="square" tIns="91425">
            <a:noAutofit/>
          </a:bodyPr>
          <a:lstStyle>
            <a:lvl1pPr lvl="0">
              <a:spcBef>
                <a:spcPts val="0"/>
              </a:spcBef>
              <a:spcAft>
                <a:spcPts val="0"/>
              </a:spcAft>
              <a:buClr>
                <a:schemeClr val="lt1"/>
              </a:buClr>
              <a:buSzPts val="6000"/>
              <a:buNone/>
              <a:defRPr sz="6000"/>
            </a:lvl1pPr>
            <a:lvl2pPr lvl="1" algn="ctr">
              <a:spcBef>
                <a:spcPts val="0"/>
              </a:spcBef>
              <a:spcAft>
                <a:spcPts val="0"/>
              </a:spcAft>
              <a:buClr>
                <a:schemeClr val="lt1"/>
              </a:buClr>
              <a:buSzPts val="6000"/>
              <a:buNone/>
              <a:defRPr sz="6000">
                <a:solidFill>
                  <a:schemeClr val="lt1"/>
                </a:solidFill>
              </a:defRPr>
            </a:lvl2pPr>
            <a:lvl3pPr lvl="2" algn="ctr">
              <a:spcBef>
                <a:spcPts val="0"/>
              </a:spcBef>
              <a:spcAft>
                <a:spcPts val="0"/>
              </a:spcAft>
              <a:buClr>
                <a:schemeClr val="lt1"/>
              </a:buClr>
              <a:buSzPts val="6000"/>
              <a:buNone/>
              <a:defRPr sz="6000">
                <a:solidFill>
                  <a:schemeClr val="lt1"/>
                </a:solidFill>
              </a:defRPr>
            </a:lvl3pPr>
            <a:lvl4pPr lvl="3" algn="ctr">
              <a:spcBef>
                <a:spcPts val="0"/>
              </a:spcBef>
              <a:spcAft>
                <a:spcPts val="0"/>
              </a:spcAft>
              <a:buClr>
                <a:schemeClr val="lt1"/>
              </a:buClr>
              <a:buSzPts val="6000"/>
              <a:buNone/>
              <a:defRPr sz="6000">
                <a:solidFill>
                  <a:schemeClr val="lt1"/>
                </a:solidFill>
              </a:defRPr>
            </a:lvl4pPr>
            <a:lvl5pPr lvl="4" algn="ctr">
              <a:spcBef>
                <a:spcPts val="0"/>
              </a:spcBef>
              <a:spcAft>
                <a:spcPts val="0"/>
              </a:spcAft>
              <a:buClr>
                <a:schemeClr val="lt1"/>
              </a:buClr>
              <a:buSzPts val="6000"/>
              <a:buNone/>
              <a:defRPr sz="6000">
                <a:solidFill>
                  <a:schemeClr val="lt1"/>
                </a:solidFill>
              </a:defRPr>
            </a:lvl5pPr>
            <a:lvl6pPr lvl="5" algn="ctr">
              <a:spcBef>
                <a:spcPts val="0"/>
              </a:spcBef>
              <a:spcAft>
                <a:spcPts val="0"/>
              </a:spcAft>
              <a:buClr>
                <a:schemeClr val="lt1"/>
              </a:buClr>
              <a:buSzPts val="6000"/>
              <a:buNone/>
              <a:defRPr sz="6000">
                <a:solidFill>
                  <a:schemeClr val="lt1"/>
                </a:solidFill>
              </a:defRPr>
            </a:lvl6pPr>
            <a:lvl7pPr lvl="6" algn="ctr">
              <a:spcBef>
                <a:spcPts val="0"/>
              </a:spcBef>
              <a:spcAft>
                <a:spcPts val="0"/>
              </a:spcAft>
              <a:buClr>
                <a:schemeClr val="lt1"/>
              </a:buClr>
              <a:buSzPts val="6000"/>
              <a:buNone/>
              <a:defRPr sz="6000">
                <a:solidFill>
                  <a:schemeClr val="lt1"/>
                </a:solidFill>
              </a:defRPr>
            </a:lvl7pPr>
            <a:lvl8pPr lvl="7" algn="ctr">
              <a:spcBef>
                <a:spcPts val="0"/>
              </a:spcBef>
              <a:spcAft>
                <a:spcPts val="0"/>
              </a:spcAft>
              <a:buClr>
                <a:schemeClr val="lt1"/>
              </a:buClr>
              <a:buSzPts val="6000"/>
              <a:buNone/>
              <a:defRPr sz="6000">
                <a:solidFill>
                  <a:schemeClr val="lt1"/>
                </a:solidFill>
              </a:defRPr>
            </a:lvl8pPr>
            <a:lvl9pPr lvl="8" algn="ctr">
              <a:spcBef>
                <a:spcPts val="0"/>
              </a:spcBef>
              <a:spcAft>
                <a:spcPts val="0"/>
              </a:spcAft>
              <a:buClr>
                <a:schemeClr val="lt1"/>
              </a:buClr>
              <a:buSzPts val="6000"/>
              <a:buNone/>
              <a:defRPr sz="6000">
                <a:solidFill>
                  <a:schemeClr val="lt1"/>
                </a:solidFill>
              </a:defRPr>
            </a:lvl9pPr>
          </a:lstStyle>
          <a:p>
            <a:r>
              <a:t>xx%</a:t>
            </a:r>
          </a:p>
        </p:txBody>
      </p:sp>
      <p:pic>
        <p:nvPicPr>
          <p:cNvPr id="60" name="Google Shape;60;p15"/>
          <p:cNvPicPr preferRelativeResize="0"/>
          <p:nvPr/>
        </p:nvPicPr>
        <p:blipFill>
          <a:blip r:embed="rId2">
            <a:alphaModFix/>
          </a:blip>
          <a:stretch>
            <a:fillRect/>
          </a:stretch>
        </p:blipFill>
        <p:spPr>
          <a:xfrm flipH="1">
            <a:off x="4416200" y="2886625"/>
            <a:ext cx="4727801" cy="2256875"/>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1" name="Shape 61"/>
        <p:cNvGrpSpPr/>
        <p:nvPr/>
      </p:nvGrpSpPr>
      <p:grpSpPr>
        <a:xfrm>
          <a:off x="0" y="0"/>
          <a:ext cx="0" cy="0"/>
          <a:chOff x="0" y="0"/>
          <a:chExt cx="0" cy="0"/>
        </a:xfrm>
      </p:grpSpPr>
      <p:grpSp>
        <p:nvGrpSpPr>
          <p:cNvPr id="62" name="Google Shape;62;p16"/>
          <p:cNvGrpSpPr/>
          <p:nvPr/>
        </p:nvGrpSpPr>
        <p:grpSpPr>
          <a:xfrm>
            <a:off x="0" y="0"/>
            <a:ext cx="9144001" cy="5143500"/>
            <a:chOff x="0" y="0"/>
            <a:chExt cx="9144001" cy="5143500"/>
          </a:xfrm>
        </p:grpSpPr>
        <p:pic>
          <p:nvPicPr>
            <p:cNvPr id="63" name="Google Shape;63;p16"/>
            <p:cNvPicPr preferRelativeResize="0"/>
            <p:nvPr/>
          </p:nvPicPr>
          <p:blipFill>
            <a:blip r:embed="rId2">
              <a:alphaModFix/>
            </a:blip>
            <a:stretch>
              <a:fillRect/>
            </a:stretch>
          </p:blipFill>
          <p:spPr>
            <a:xfrm flipH="1" rot="10800000">
              <a:off x="0" y="2052950"/>
              <a:ext cx="4220500" cy="3090550"/>
            </a:xfrm>
            <a:prstGeom prst="rect">
              <a:avLst/>
            </a:prstGeom>
            <a:noFill/>
            <a:ln>
              <a:noFill/>
            </a:ln>
          </p:spPr>
        </p:pic>
        <p:pic>
          <p:nvPicPr>
            <p:cNvPr id="64" name="Google Shape;64;p16"/>
            <p:cNvPicPr preferRelativeResize="0"/>
            <p:nvPr/>
          </p:nvPicPr>
          <p:blipFill>
            <a:blip r:embed="rId3">
              <a:alphaModFix/>
            </a:blip>
            <a:stretch>
              <a:fillRect/>
            </a:stretch>
          </p:blipFill>
          <p:spPr>
            <a:xfrm flipH="1" rot="10800000">
              <a:off x="6764924" y="0"/>
              <a:ext cx="2379077" cy="3237334"/>
            </a:xfrm>
            <a:prstGeom prst="rect">
              <a:avLst/>
            </a:prstGeom>
            <a:noFill/>
            <a:ln>
              <a:noFill/>
            </a:ln>
          </p:spPr>
        </p:pic>
      </p:grpSp>
      <p:sp>
        <p:nvSpPr>
          <p:cNvPr id="65" name="Google Shape;65;p1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66" name="Google Shape;66;p16"/>
          <p:cNvSpPr txBox="1"/>
          <p:nvPr>
            <p:ph idx="1" type="body"/>
          </p:nvPr>
        </p:nvSpPr>
        <p:spPr>
          <a:xfrm>
            <a:off x="720000" y="1090229"/>
            <a:ext cx="7704000" cy="348600"/>
          </a:xfrm>
          <a:prstGeom prst="rect">
            <a:avLst/>
          </a:prstGeom>
        </p:spPr>
        <p:txBody>
          <a:bodyPr anchorCtr="0" anchor="t" bIns="91425" lIns="91425" spcFirstLastPara="1" rIns="91425" wrap="square" tIns="91425">
            <a:noAutofit/>
          </a:bodyPr>
          <a:lstStyle>
            <a:lvl1pPr indent="-304800" lvl="0" marL="457200">
              <a:lnSpc>
                <a:spcPct val="100000"/>
              </a:lnSpc>
              <a:spcBef>
                <a:spcPts val="0"/>
              </a:spcBef>
              <a:spcAft>
                <a:spcPts val="0"/>
              </a:spcAft>
              <a:buSzPts val="1200"/>
              <a:buFont typeface="Nunito Light"/>
              <a:buChar char="●"/>
              <a:defRPr/>
            </a:lvl1pPr>
            <a:lvl2pPr indent="-304800" lvl="1" marL="914400">
              <a:lnSpc>
                <a:spcPct val="100000"/>
              </a:lnSpc>
              <a:spcBef>
                <a:spcPts val="0"/>
              </a:spcBef>
              <a:spcAft>
                <a:spcPts val="0"/>
              </a:spcAft>
              <a:buSzPts val="1200"/>
              <a:buFont typeface="Nunito Light"/>
              <a:buChar char="○"/>
              <a:defRPr/>
            </a:lvl2pPr>
            <a:lvl3pPr indent="-304800" lvl="2" marL="1371600">
              <a:lnSpc>
                <a:spcPct val="100000"/>
              </a:lnSpc>
              <a:spcBef>
                <a:spcPts val="0"/>
              </a:spcBef>
              <a:spcAft>
                <a:spcPts val="0"/>
              </a:spcAft>
              <a:buSzPts val="1200"/>
              <a:buFont typeface="Nunito Light"/>
              <a:buChar char="■"/>
              <a:defRPr/>
            </a:lvl3pPr>
            <a:lvl4pPr indent="-304800" lvl="3" marL="1828800">
              <a:lnSpc>
                <a:spcPct val="100000"/>
              </a:lnSpc>
              <a:spcBef>
                <a:spcPts val="0"/>
              </a:spcBef>
              <a:spcAft>
                <a:spcPts val="0"/>
              </a:spcAft>
              <a:buSzPts val="1200"/>
              <a:buFont typeface="Nunito Light"/>
              <a:buChar char="●"/>
              <a:defRPr/>
            </a:lvl4pPr>
            <a:lvl5pPr indent="-304800" lvl="4" marL="2286000">
              <a:lnSpc>
                <a:spcPct val="100000"/>
              </a:lnSpc>
              <a:spcBef>
                <a:spcPts val="0"/>
              </a:spcBef>
              <a:spcAft>
                <a:spcPts val="0"/>
              </a:spcAft>
              <a:buSzPts val="1200"/>
              <a:buFont typeface="Nunito Light"/>
              <a:buChar char="○"/>
              <a:defRPr/>
            </a:lvl5pPr>
            <a:lvl6pPr indent="-304800" lvl="5" marL="2743200">
              <a:lnSpc>
                <a:spcPct val="100000"/>
              </a:lnSpc>
              <a:spcBef>
                <a:spcPts val="0"/>
              </a:spcBef>
              <a:spcAft>
                <a:spcPts val="0"/>
              </a:spcAft>
              <a:buSzPts val="1200"/>
              <a:buFont typeface="Nunito Light"/>
              <a:buChar char="■"/>
              <a:defRPr/>
            </a:lvl6pPr>
            <a:lvl7pPr indent="-304800" lvl="6" marL="3200400">
              <a:lnSpc>
                <a:spcPct val="100000"/>
              </a:lnSpc>
              <a:spcBef>
                <a:spcPts val="0"/>
              </a:spcBef>
              <a:spcAft>
                <a:spcPts val="0"/>
              </a:spcAft>
              <a:buSzPts val="1200"/>
              <a:buFont typeface="Nunito Light"/>
              <a:buChar char="●"/>
              <a:defRPr/>
            </a:lvl7pPr>
            <a:lvl8pPr indent="-304800" lvl="7" marL="3657600">
              <a:lnSpc>
                <a:spcPct val="100000"/>
              </a:lnSpc>
              <a:spcBef>
                <a:spcPts val="0"/>
              </a:spcBef>
              <a:spcAft>
                <a:spcPts val="0"/>
              </a:spcAft>
              <a:buSzPts val="1200"/>
              <a:buFont typeface="Nunito Light"/>
              <a:buChar char="○"/>
              <a:defRPr/>
            </a:lvl8pPr>
            <a:lvl9pPr indent="-304800" lvl="8" marL="4114800">
              <a:lnSpc>
                <a:spcPct val="100000"/>
              </a:lnSpc>
              <a:spcBef>
                <a:spcPts val="0"/>
              </a:spcBef>
              <a:spcAft>
                <a:spcPts val="0"/>
              </a:spcAft>
              <a:buSzPts val="1200"/>
              <a:buFont typeface="Nunito Light"/>
              <a:buChar char="■"/>
              <a:defRPr/>
            </a:lvl9pPr>
          </a:lstStyle>
          <a:p/>
        </p:txBody>
      </p:sp>
      <p:grpSp>
        <p:nvGrpSpPr>
          <p:cNvPr id="67" name="Google Shape;67;p16"/>
          <p:cNvGrpSpPr/>
          <p:nvPr/>
        </p:nvGrpSpPr>
        <p:grpSpPr>
          <a:xfrm rot="10800000">
            <a:off x="6704226" y="3811697"/>
            <a:ext cx="4574075" cy="3479350"/>
            <a:chOff x="1522650" y="1117750"/>
            <a:chExt cx="4574075" cy="3479350"/>
          </a:xfrm>
        </p:grpSpPr>
        <p:sp>
          <p:nvSpPr>
            <p:cNvPr id="68" name="Google Shape;68;p16"/>
            <p:cNvSpPr/>
            <p:nvPr/>
          </p:nvSpPr>
          <p:spPr>
            <a:xfrm>
              <a:off x="2305900" y="1117750"/>
              <a:ext cx="3790825" cy="3217100"/>
            </a:xfrm>
            <a:custGeom>
              <a:rect b="b" l="l" r="r" t="t"/>
              <a:pathLst>
                <a:path extrusionOk="0" h="128684" w="151633">
                  <a:moveTo>
                    <a:pt x="59573" y="1190"/>
                  </a:moveTo>
                  <a:lnTo>
                    <a:pt x="87345" y="18391"/>
                  </a:lnTo>
                  <a:cubicBezTo>
                    <a:pt x="87254" y="18737"/>
                    <a:pt x="87376" y="19117"/>
                    <a:pt x="87682" y="19337"/>
                  </a:cubicBezTo>
                  <a:cubicBezTo>
                    <a:pt x="87712" y="19358"/>
                    <a:pt x="87742" y="19374"/>
                    <a:pt x="87773" y="19391"/>
                  </a:cubicBezTo>
                  <a:lnTo>
                    <a:pt x="73089" y="35287"/>
                  </a:lnTo>
                  <a:cubicBezTo>
                    <a:pt x="73041" y="35228"/>
                    <a:pt x="72987" y="35173"/>
                    <a:pt x="72923" y="35127"/>
                  </a:cubicBezTo>
                  <a:cubicBezTo>
                    <a:pt x="72772" y="35017"/>
                    <a:pt x="72594" y="34961"/>
                    <a:pt x="72410" y="34961"/>
                  </a:cubicBezTo>
                  <a:cubicBezTo>
                    <a:pt x="72364" y="34961"/>
                    <a:pt x="72317" y="34964"/>
                    <a:pt x="72269" y="34972"/>
                  </a:cubicBezTo>
                  <a:lnTo>
                    <a:pt x="59361" y="1513"/>
                  </a:lnTo>
                  <a:cubicBezTo>
                    <a:pt x="59397" y="1478"/>
                    <a:pt x="59435" y="1443"/>
                    <a:pt x="59466" y="1400"/>
                  </a:cubicBezTo>
                  <a:cubicBezTo>
                    <a:pt x="59513" y="1335"/>
                    <a:pt x="59546" y="1262"/>
                    <a:pt x="59573" y="1190"/>
                  </a:cubicBezTo>
                  <a:close/>
                  <a:moveTo>
                    <a:pt x="57905" y="1155"/>
                  </a:moveTo>
                  <a:cubicBezTo>
                    <a:pt x="57962" y="1330"/>
                    <a:pt x="58069" y="1490"/>
                    <a:pt x="58229" y="1604"/>
                  </a:cubicBezTo>
                  <a:cubicBezTo>
                    <a:pt x="58385" y="1716"/>
                    <a:pt x="58564" y="1770"/>
                    <a:pt x="58744" y="1770"/>
                  </a:cubicBezTo>
                  <a:cubicBezTo>
                    <a:pt x="58890" y="1770"/>
                    <a:pt x="59035" y="1731"/>
                    <a:pt x="59165" y="1661"/>
                  </a:cubicBezTo>
                  <a:lnTo>
                    <a:pt x="72044" y="35042"/>
                  </a:lnTo>
                  <a:cubicBezTo>
                    <a:pt x="71907" y="35103"/>
                    <a:pt x="71787" y="35197"/>
                    <a:pt x="71696" y="35320"/>
                  </a:cubicBezTo>
                  <a:lnTo>
                    <a:pt x="34939" y="10633"/>
                  </a:lnTo>
                  <a:cubicBezTo>
                    <a:pt x="34967" y="10533"/>
                    <a:pt x="34978" y="10431"/>
                    <a:pt x="34971" y="10330"/>
                  </a:cubicBezTo>
                  <a:lnTo>
                    <a:pt x="57905" y="1155"/>
                  </a:lnTo>
                  <a:close/>
                  <a:moveTo>
                    <a:pt x="34896" y="10886"/>
                  </a:moveTo>
                  <a:lnTo>
                    <a:pt x="71585" y="35528"/>
                  </a:lnTo>
                  <a:cubicBezTo>
                    <a:pt x="71451" y="35873"/>
                    <a:pt x="71547" y="36273"/>
                    <a:pt x="71839" y="36520"/>
                  </a:cubicBezTo>
                  <a:lnTo>
                    <a:pt x="61150" y="46075"/>
                  </a:lnTo>
                  <a:cubicBezTo>
                    <a:pt x="61131" y="46059"/>
                    <a:pt x="61114" y="46040"/>
                    <a:pt x="61092" y="46024"/>
                  </a:cubicBezTo>
                  <a:cubicBezTo>
                    <a:pt x="60938" y="45913"/>
                    <a:pt x="60760" y="45860"/>
                    <a:pt x="60583" y="45860"/>
                  </a:cubicBezTo>
                  <a:cubicBezTo>
                    <a:pt x="60438" y="45860"/>
                    <a:pt x="60294" y="45896"/>
                    <a:pt x="60165" y="45964"/>
                  </a:cubicBezTo>
                  <a:lnTo>
                    <a:pt x="34896" y="10886"/>
                  </a:lnTo>
                  <a:close/>
                  <a:moveTo>
                    <a:pt x="88012" y="19481"/>
                  </a:moveTo>
                  <a:cubicBezTo>
                    <a:pt x="88073" y="19495"/>
                    <a:pt x="88135" y="19503"/>
                    <a:pt x="88199" y="19503"/>
                  </a:cubicBezTo>
                  <a:cubicBezTo>
                    <a:pt x="88236" y="19503"/>
                    <a:pt x="88270" y="19496"/>
                    <a:pt x="88308" y="19491"/>
                  </a:cubicBezTo>
                  <a:lnTo>
                    <a:pt x="90601" y="57808"/>
                  </a:lnTo>
                  <a:cubicBezTo>
                    <a:pt x="90477" y="57828"/>
                    <a:pt x="90359" y="57878"/>
                    <a:pt x="90253" y="57948"/>
                  </a:cubicBezTo>
                  <a:lnTo>
                    <a:pt x="73040" y="36456"/>
                  </a:lnTo>
                  <a:cubicBezTo>
                    <a:pt x="73069" y="36426"/>
                    <a:pt x="73102" y="36397"/>
                    <a:pt x="73126" y="36363"/>
                  </a:cubicBezTo>
                  <a:cubicBezTo>
                    <a:pt x="73264" y="36171"/>
                    <a:pt x="73319" y="35936"/>
                    <a:pt x="73280" y="35702"/>
                  </a:cubicBezTo>
                  <a:cubicBezTo>
                    <a:pt x="73268" y="35629"/>
                    <a:pt x="73244" y="35561"/>
                    <a:pt x="73216" y="35494"/>
                  </a:cubicBezTo>
                  <a:lnTo>
                    <a:pt x="88012" y="19481"/>
                  </a:lnTo>
                  <a:close/>
                  <a:moveTo>
                    <a:pt x="88769" y="19295"/>
                  </a:moveTo>
                  <a:lnTo>
                    <a:pt x="121569" y="41232"/>
                  </a:lnTo>
                  <a:cubicBezTo>
                    <a:pt x="121516" y="41429"/>
                    <a:pt x="121532" y="41636"/>
                    <a:pt x="121612" y="41820"/>
                  </a:cubicBezTo>
                  <a:lnTo>
                    <a:pt x="91516" y="58252"/>
                  </a:lnTo>
                  <a:cubicBezTo>
                    <a:pt x="91455" y="58141"/>
                    <a:pt x="91371" y="58040"/>
                    <a:pt x="91261" y="57962"/>
                  </a:cubicBezTo>
                  <a:cubicBezTo>
                    <a:pt x="91131" y="57868"/>
                    <a:pt x="90984" y="57820"/>
                    <a:pt x="90835" y="57804"/>
                  </a:cubicBezTo>
                  <a:lnTo>
                    <a:pt x="88539" y="19431"/>
                  </a:lnTo>
                  <a:cubicBezTo>
                    <a:pt x="88621" y="19396"/>
                    <a:pt x="88699" y="19354"/>
                    <a:pt x="88769" y="19295"/>
                  </a:cubicBezTo>
                  <a:close/>
                  <a:moveTo>
                    <a:pt x="72858" y="36603"/>
                  </a:moveTo>
                  <a:lnTo>
                    <a:pt x="90079" y="58104"/>
                  </a:lnTo>
                  <a:cubicBezTo>
                    <a:pt x="90062" y="58125"/>
                    <a:pt x="90041" y="58144"/>
                    <a:pt x="90025" y="58165"/>
                  </a:cubicBezTo>
                  <a:cubicBezTo>
                    <a:pt x="89989" y="58216"/>
                    <a:pt x="89960" y="58268"/>
                    <a:pt x="89936" y="58323"/>
                  </a:cubicBezTo>
                  <a:lnTo>
                    <a:pt x="61457" y="46818"/>
                  </a:lnTo>
                  <a:cubicBezTo>
                    <a:pt x="61473" y="46617"/>
                    <a:pt x="61422" y="46416"/>
                    <a:pt x="61307" y="46247"/>
                  </a:cubicBezTo>
                  <a:lnTo>
                    <a:pt x="72044" y="36651"/>
                  </a:lnTo>
                  <a:cubicBezTo>
                    <a:pt x="72160" y="36702"/>
                    <a:pt x="72283" y="36731"/>
                    <a:pt x="72406" y="36731"/>
                  </a:cubicBezTo>
                  <a:cubicBezTo>
                    <a:pt x="72565" y="36731"/>
                    <a:pt x="72719" y="36684"/>
                    <a:pt x="72858" y="36603"/>
                  </a:cubicBezTo>
                  <a:close/>
                  <a:moveTo>
                    <a:pt x="29406" y="22188"/>
                  </a:moveTo>
                  <a:lnTo>
                    <a:pt x="59857" y="46227"/>
                  </a:lnTo>
                  <a:cubicBezTo>
                    <a:pt x="59573" y="46625"/>
                    <a:pt x="59665" y="47178"/>
                    <a:pt x="60061" y="47462"/>
                  </a:cubicBezTo>
                  <a:cubicBezTo>
                    <a:pt x="60098" y="47488"/>
                    <a:pt x="60135" y="47509"/>
                    <a:pt x="60173" y="47529"/>
                  </a:cubicBezTo>
                  <a:lnTo>
                    <a:pt x="58655" y="58545"/>
                  </a:lnTo>
                  <a:cubicBezTo>
                    <a:pt x="58595" y="58532"/>
                    <a:pt x="58534" y="58525"/>
                    <a:pt x="58473" y="58525"/>
                  </a:cubicBezTo>
                  <a:cubicBezTo>
                    <a:pt x="58354" y="58525"/>
                    <a:pt x="58236" y="58550"/>
                    <a:pt x="58125" y="58596"/>
                  </a:cubicBezTo>
                  <a:lnTo>
                    <a:pt x="29406" y="22188"/>
                  </a:lnTo>
                  <a:close/>
                  <a:moveTo>
                    <a:pt x="16326" y="26247"/>
                  </a:moveTo>
                  <a:lnTo>
                    <a:pt x="57750" y="58893"/>
                  </a:lnTo>
                  <a:cubicBezTo>
                    <a:pt x="57750" y="58894"/>
                    <a:pt x="57749" y="58894"/>
                    <a:pt x="57748" y="58895"/>
                  </a:cubicBezTo>
                  <a:cubicBezTo>
                    <a:pt x="57632" y="59054"/>
                    <a:pt x="57582" y="59240"/>
                    <a:pt x="57584" y="59421"/>
                  </a:cubicBezTo>
                  <a:lnTo>
                    <a:pt x="33209" y="61477"/>
                  </a:lnTo>
                  <a:cubicBezTo>
                    <a:pt x="33171" y="61253"/>
                    <a:pt x="33049" y="61044"/>
                    <a:pt x="32851" y="60900"/>
                  </a:cubicBezTo>
                  <a:cubicBezTo>
                    <a:pt x="32696" y="60788"/>
                    <a:pt x="32515" y="60735"/>
                    <a:pt x="32336" y="60735"/>
                  </a:cubicBezTo>
                  <a:cubicBezTo>
                    <a:pt x="32231" y="60735"/>
                    <a:pt x="32126" y="60753"/>
                    <a:pt x="32028" y="60789"/>
                  </a:cubicBezTo>
                  <a:lnTo>
                    <a:pt x="16086" y="26436"/>
                  </a:lnTo>
                  <a:cubicBezTo>
                    <a:pt x="16176" y="26387"/>
                    <a:pt x="16257" y="26325"/>
                    <a:pt x="16326" y="26247"/>
                  </a:cubicBezTo>
                  <a:close/>
                  <a:moveTo>
                    <a:pt x="57622" y="59652"/>
                  </a:moveTo>
                  <a:cubicBezTo>
                    <a:pt x="57674" y="59839"/>
                    <a:pt x="57783" y="60008"/>
                    <a:pt x="57952" y="60129"/>
                  </a:cubicBezTo>
                  <a:cubicBezTo>
                    <a:pt x="58054" y="60201"/>
                    <a:pt x="58165" y="60247"/>
                    <a:pt x="58279" y="60272"/>
                  </a:cubicBezTo>
                  <a:lnTo>
                    <a:pt x="55785" y="68604"/>
                  </a:lnTo>
                  <a:cubicBezTo>
                    <a:pt x="55759" y="68602"/>
                    <a:pt x="55732" y="68601"/>
                    <a:pt x="55705" y="68601"/>
                  </a:cubicBezTo>
                  <a:cubicBezTo>
                    <a:pt x="55430" y="68601"/>
                    <a:pt x="55160" y="68726"/>
                    <a:pt x="54987" y="68966"/>
                  </a:cubicBezTo>
                  <a:cubicBezTo>
                    <a:pt x="54939" y="69034"/>
                    <a:pt x="54905" y="69108"/>
                    <a:pt x="54878" y="69182"/>
                  </a:cubicBezTo>
                  <a:lnTo>
                    <a:pt x="33192" y="61843"/>
                  </a:lnTo>
                  <a:cubicBezTo>
                    <a:pt x="33203" y="61799"/>
                    <a:pt x="33210" y="61755"/>
                    <a:pt x="33214" y="61709"/>
                  </a:cubicBezTo>
                  <a:lnTo>
                    <a:pt x="57622" y="59652"/>
                  </a:lnTo>
                  <a:close/>
                  <a:moveTo>
                    <a:pt x="61404" y="47049"/>
                  </a:moveTo>
                  <a:lnTo>
                    <a:pt x="89872" y="58550"/>
                  </a:lnTo>
                  <a:cubicBezTo>
                    <a:pt x="89825" y="58868"/>
                    <a:pt x="89949" y="59201"/>
                    <a:pt x="90228" y="59401"/>
                  </a:cubicBezTo>
                  <a:cubicBezTo>
                    <a:pt x="90327" y="59471"/>
                    <a:pt x="90435" y="59515"/>
                    <a:pt x="90546" y="59541"/>
                  </a:cubicBezTo>
                  <a:lnTo>
                    <a:pt x="88027" y="76730"/>
                  </a:lnTo>
                  <a:cubicBezTo>
                    <a:pt x="88011" y="76729"/>
                    <a:pt x="87994" y="76729"/>
                    <a:pt x="87977" y="76729"/>
                  </a:cubicBezTo>
                  <a:cubicBezTo>
                    <a:pt x="87931" y="76729"/>
                    <a:pt x="87884" y="76732"/>
                    <a:pt x="87837" y="76740"/>
                  </a:cubicBezTo>
                  <a:cubicBezTo>
                    <a:pt x="87715" y="76760"/>
                    <a:pt x="87603" y="76805"/>
                    <a:pt x="87501" y="76869"/>
                  </a:cubicBezTo>
                  <a:lnTo>
                    <a:pt x="61265" y="47294"/>
                  </a:lnTo>
                  <a:cubicBezTo>
                    <a:pt x="61275" y="47282"/>
                    <a:pt x="61288" y="47273"/>
                    <a:pt x="61297" y="47259"/>
                  </a:cubicBezTo>
                  <a:cubicBezTo>
                    <a:pt x="61344" y="47194"/>
                    <a:pt x="61377" y="47123"/>
                    <a:pt x="61404" y="47049"/>
                  </a:cubicBezTo>
                  <a:close/>
                  <a:moveTo>
                    <a:pt x="61096" y="47455"/>
                  </a:moveTo>
                  <a:lnTo>
                    <a:pt x="87328" y="77024"/>
                  </a:lnTo>
                  <a:cubicBezTo>
                    <a:pt x="87322" y="77033"/>
                    <a:pt x="87314" y="77039"/>
                    <a:pt x="87308" y="77047"/>
                  </a:cubicBezTo>
                  <a:lnTo>
                    <a:pt x="59297" y="59712"/>
                  </a:lnTo>
                  <a:cubicBezTo>
                    <a:pt x="59429" y="59348"/>
                    <a:pt x="59315" y="58926"/>
                    <a:pt x="58985" y="58689"/>
                  </a:cubicBezTo>
                  <a:cubicBezTo>
                    <a:pt x="58952" y="58665"/>
                    <a:pt x="58916" y="58648"/>
                    <a:pt x="58882" y="58628"/>
                  </a:cubicBezTo>
                  <a:lnTo>
                    <a:pt x="60400" y="47607"/>
                  </a:lnTo>
                  <a:cubicBezTo>
                    <a:pt x="60459" y="47619"/>
                    <a:pt x="60519" y="47627"/>
                    <a:pt x="60578" y="47627"/>
                  </a:cubicBezTo>
                  <a:cubicBezTo>
                    <a:pt x="60762" y="47627"/>
                    <a:pt x="60943" y="47564"/>
                    <a:pt x="61096" y="47455"/>
                  </a:cubicBezTo>
                  <a:close/>
                  <a:moveTo>
                    <a:pt x="59189" y="59922"/>
                  </a:moveTo>
                  <a:lnTo>
                    <a:pt x="87178" y="77244"/>
                  </a:lnTo>
                  <a:cubicBezTo>
                    <a:pt x="87172" y="77259"/>
                    <a:pt x="87166" y="77275"/>
                    <a:pt x="87161" y="77291"/>
                  </a:cubicBezTo>
                  <a:lnTo>
                    <a:pt x="56571" y="69673"/>
                  </a:lnTo>
                  <a:cubicBezTo>
                    <a:pt x="56646" y="69338"/>
                    <a:pt x="56520" y="68976"/>
                    <a:pt x="56224" y="68763"/>
                  </a:cubicBezTo>
                  <a:cubicBezTo>
                    <a:pt x="56157" y="68717"/>
                    <a:pt x="56087" y="68682"/>
                    <a:pt x="56015" y="68656"/>
                  </a:cubicBezTo>
                  <a:lnTo>
                    <a:pt x="58519" y="60290"/>
                  </a:lnTo>
                  <a:cubicBezTo>
                    <a:pt x="58777" y="60275"/>
                    <a:pt x="59025" y="60152"/>
                    <a:pt x="59188" y="59926"/>
                  </a:cubicBezTo>
                  <a:cubicBezTo>
                    <a:pt x="59189" y="59924"/>
                    <a:pt x="59189" y="59923"/>
                    <a:pt x="59189" y="59922"/>
                  </a:cubicBezTo>
                  <a:close/>
                  <a:moveTo>
                    <a:pt x="6382" y="54567"/>
                  </a:moveTo>
                  <a:lnTo>
                    <a:pt x="31456" y="61554"/>
                  </a:lnTo>
                  <a:cubicBezTo>
                    <a:pt x="31440" y="61772"/>
                    <a:pt x="31506" y="61990"/>
                    <a:pt x="31643" y="62166"/>
                  </a:cubicBezTo>
                  <a:lnTo>
                    <a:pt x="15546" y="78173"/>
                  </a:lnTo>
                  <a:cubicBezTo>
                    <a:pt x="15506" y="78130"/>
                    <a:pt x="15461" y="78092"/>
                    <a:pt x="15414" y="78055"/>
                  </a:cubicBezTo>
                  <a:cubicBezTo>
                    <a:pt x="15260" y="77944"/>
                    <a:pt x="15081" y="77892"/>
                    <a:pt x="14905" y="77892"/>
                  </a:cubicBezTo>
                  <a:cubicBezTo>
                    <a:pt x="14826" y="77892"/>
                    <a:pt x="14747" y="77902"/>
                    <a:pt x="14671" y="77923"/>
                  </a:cubicBezTo>
                  <a:lnTo>
                    <a:pt x="6061" y="55104"/>
                  </a:lnTo>
                  <a:cubicBezTo>
                    <a:pt x="6125" y="55054"/>
                    <a:pt x="6183" y="54997"/>
                    <a:pt x="6233" y="54928"/>
                  </a:cubicBezTo>
                  <a:cubicBezTo>
                    <a:pt x="6313" y="54818"/>
                    <a:pt x="6360" y="54692"/>
                    <a:pt x="6382" y="54567"/>
                  </a:cubicBezTo>
                  <a:close/>
                  <a:moveTo>
                    <a:pt x="91099" y="59489"/>
                  </a:moveTo>
                  <a:lnTo>
                    <a:pt x="104457" y="79682"/>
                  </a:lnTo>
                  <a:cubicBezTo>
                    <a:pt x="104363" y="79741"/>
                    <a:pt x="104277" y="79819"/>
                    <a:pt x="104210" y="79913"/>
                  </a:cubicBezTo>
                  <a:cubicBezTo>
                    <a:pt x="104146" y="80003"/>
                    <a:pt x="104103" y="80102"/>
                    <a:pt x="104076" y="80204"/>
                  </a:cubicBezTo>
                  <a:lnTo>
                    <a:pt x="88866" y="77650"/>
                  </a:lnTo>
                  <a:cubicBezTo>
                    <a:pt x="88877" y="77362"/>
                    <a:pt x="88749" y="77075"/>
                    <a:pt x="88499" y="76896"/>
                  </a:cubicBezTo>
                  <a:cubicBezTo>
                    <a:pt x="88425" y="76842"/>
                    <a:pt x="88344" y="76806"/>
                    <a:pt x="88260" y="76778"/>
                  </a:cubicBezTo>
                  <a:lnTo>
                    <a:pt x="90783" y="59563"/>
                  </a:lnTo>
                  <a:cubicBezTo>
                    <a:pt x="90892" y="59558"/>
                    <a:pt x="90999" y="59534"/>
                    <a:pt x="91099" y="59489"/>
                  </a:cubicBezTo>
                  <a:close/>
                  <a:moveTo>
                    <a:pt x="33100" y="62061"/>
                  </a:moveTo>
                  <a:lnTo>
                    <a:pt x="54828" y="69413"/>
                  </a:lnTo>
                  <a:cubicBezTo>
                    <a:pt x="54804" y="69712"/>
                    <a:pt x="54931" y="70016"/>
                    <a:pt x="55192" y="70201"/>
                  </a:cubicBezTo>
                  <a:cubicBezTo>
                    <a:pt x="55275" y="70262"/>
                    <a:pt x="55369" y="70305"/>
                    <a:pt x="55466" y="70333"/>
                  </a:cubicBezTo>
                  <a:lnTo>
                    <a:pt x="54144" y="97291"/>
                  </a:lnTo>
                  <a:cubicBezTo>
                    <a:pt x="54112" y="97293"/>
                    <a:pt x="54080" y="97293"/>
                    <a:pt x="54049" y="97298"/>
                  </a:cubicBezTo>
                  <a:cubicBezTo>
                    <a:pt x="53964" y="97313"/>
                    <a:pt x="53885" y="97342"/>
                    <a:pt x="53809" y="97378"/>
                  </a:cubicBezTo>
                  <a:lnTo>
                    <a:pt x="32845" y="62338"/>
                  </a:lnTo>
                  <a:cubicBezTo>
                    <a:pt x="32924" y="62281"/>
                    <a:pt x="32998" y="62217"/>
                    <a:pt x="33057" y="62136"/>
                  </a:cubicBezTo>
                  <a:cubicBezTo>
                    <a:pt x="33074" y="62112"/>
                    <a:pt x="33085" y="62086"/>
                    <a:pt x="33100" y="62061"/>
                  </a:cubicBezTo>
                  <a:close/>
                  <a:moveTo>
                    <a:pt x="56487" y="69893"/>
                  </a:moveTo>
                  <a:lnTo>
                    <a:pt x="87105" y="77517"/>
                  </a:lnTo>
                  <a:cubicBezTo>
                    <a:pt x="87088" y="77681"/>
                    <a:pt x="87116" y="77843"/>
                    <a:pt x="87186" y="77992"/>
                  </a:cubicBezTo>
                  <a:lnTo>
                    <a:pt x="54942" y="97700"/>
                  </a:lnTo>
                  <a:cubicBezTo>
                    <a:pt x="54883" y="97604"/>
                    <a:pt x="54803" y="97519"/>
                    <a:pt x="54708" y="97452"/>
                  </a:cubicBezTo>
                  <a:cubicBezTo>
                    <a:pt x="54609" y="97379"/>
                    <a:pt x="54496" y="97331"/>
                    <a:pt x="54379" y="97305"/>
                  </a:cubicBezTo>
                  <a:lnTo>
                    <a:pt x="55700" y="70367"/>
                  </a:lnTo>
                  <a:lnTo>
                    <a:pt x="55705" y="70367"/>
                  </a:lnTo>
                  <a:cubicBezTo>
                    <a:pt x="55753" y="70367"/>
                    <a:pt x="55802" y="70364"/>
                    <a:pt x="55850" y="70355"/>
                  </a:cubicBezTo>
                  <a:cubicBezTo>
                    <a:pt x="56084" y="70317"/>
                    <a:pt x="56287" y="70190"/>
                    <a:pt x="56427" y="69997"/>
                  </a:cubicBezTo>
                  <a:cubicBezTo>
                    <a:pt x="56450" y="69964"/>
                    <a:pt x="56468" y="69927"/>
                    <a:pt x="56487" y="69893"/>
                  </a:cubicBezTo>
                  <a:close/>
                  <a:moveTo>
                    <a:pt x="31811" y="62331"/>
                  </a:moveTo>
                  <a:cubicBezTo>
                    <a:pt x="31814" y="62333"/>
                    <a:pt x="31817" y="62338"/>
                    <a:pt x="31821" y="62340"/>
                  </a:cubicBezTo>
                  <a:cubicBezTo>
                    <a:pt x="31978" y="62452"/>
                    <a:pt x="32156" y="62506"/>
                    <a:pt x="32336" y="62506"/>
                  </a:cubicBezTo>
                  <a:cubicBezTo>
                    <a:pt x="32439" y="62506"/>
                    <a:pt x="32539" y="62482"/>
                    <a:pt x="32636" y="62447"/>
                  </a:cubicBezTo>
                  <a:lnTo>
                    <a:pt x="53611" y="97508"/>
                  </a:lnTo>
                  <a:cubicBezTo>
                    <a:pt x="53561" y="97551"/>
                    <a:pt x="53513" y="97602"/>
                    <a:pt x="53473" y="97657"/>
                  </a:cubicBezTo>
                  <a:cubicBezTo>
                    <a:pt x="53449" y="97691"/>
                    <a:pt x="53432" y="97726"/>
                    <a:pt x="53414" y="97761"/>
                  </a:cubicBezTo>
                  <a:lnTo>
                    <a:pt x="15678" y="79186"/>
                  </a:lnTo>
                  <a:cubicBezTo>
                    <a:pt x="15816" y="78926"/>
                    <a:pt x="15811" y="78622"/>
                    <a:pt x="15682" y="78371"/>
                  </a:cubicBezTo>
                  <a:lnTo>
                    <a:pt x="31811" y="62331"/>
                  </a:lnTo>
                  <a:close/>
                  <a:moveTo>
                    <a:pt x="1615" y="71499"/>
                  </a:moveTo>
                  <a:lnTo>
                    <a:pt x="14037" y="78573"/>
                  </a:lnTo>
                  <a:cubicBezTo>
                    <a:pt x="13958" y="78911"/>
                    <a:pt x="14084" y="79279"/>
                    <a:pt x="14383" y="79494"/>
                  </a:cubicBezTo>
                  <a:cubicBezTo>
                    <a:pt x="14539" y="79606"/>
                    <a:pt x="14719" y="79660"/>
                    <a:pt x="14898" y="79660"/>
                  </a:cubicBezTo>
                  <a:cubicBezTo>
                    <a:pt x="15136" y="79660"/>
                    <a:pt x="15368" y="79558"/>
                    <a:pt x="15538" y="79377"/>
                  </a:cubicBezTo>
                  <a:lnTo>
                    <a:pt x="53328" y="97978"/>
                  </a:lnTo>
                  <a:cubicBezTo>
                    <a:pt x="53297" y="98118"/>
                    <a:pt x="53305" y="98265"/>
                    <a:pt x="53342" y="98402"/>
                  </a:cubicBezTo>
                  <a:lnTo>
                    <a:pt x="44172" y="100939"/>
                  </a:lnTo>
                  <a:cubicBezTo>
                    <a:pt x="44109" y="100823"/>
                    <a:pt x="44023" y="100722"/>
                    <a:pt x="43914" y="100644"/>
                  </a:cubicBezTo>
                  <a:cubicBezTo>
                    <a:pt x="43762" y="100534"/>
                    <a:pt x="43583" y="100477"/>
                    <a:pt x="43400" y="100477"/>
                  </a:cubicBezTo>
                  <a:cubicBezTo>
                    <a:pt x="43351" y="100477"/>
                    <a:pt x="43302" y="100481"/>
                    <a:pt x="43253" y="100489"/>
                  </a:cubicBezTo>
                  <a:cubicBezTo>
                    <a:pt x="43020" y="100528"/>
                    <a:pt x="42817" y="100655"/>
                    <a:pt x="42677" y="100848"/>
                  </a:cubicBezTo>
                  <a:cubicBezTo>
                    <a:pt x="42516" y="101072"/>
                    <a:pt x="42479" y="101346"/>
                    <a:pt x="42546" y="101594"/>
                  </a:cubicBezTo>
                  <a:lnTo>
                    <a:pt x="31935" y="108097"/>
                  </a:lnTo>
                  <a:cubicBezTo>
                    <a:pt x="31872" y="107978"/>
                    <a:pt x="31783" y="107872"/>
                    <a:pt x="31671" y="107790"/>
                  </a:cubicBezTo>
                  <a:cubicBezTo>
                    <a:pt x="31516" y="107679"/>
                    <a:pt x="31337" y="107626"/>
                    <a:pt x="31160" y="107626"/>
                  </a:cubicBezTo>
                  <a:cubicBezTo>
                    <a:pt x="30986" y="107626"/>
                    <a:pt x="30812" y="107678"/>
                    <a:pt x="30664" y="107776"/>
                  </a:cubicBezTo>
                  <a:lnTo>
                    <a:pt x="1598" y="71519"/>
                  </a:lnTo>
                  <a:cubicBezTo>
                    <a:pt x="1603" y="71511"/>
                    <a:pt x="1609" y="71506"/>
                    <a:pt x="1615" y="71499"/>
                  </a:cubicBezTo>
                  <a:close/>
                  <a:moveTo>
                    <a:pt x="87314" y="78191"/>
                  </a:moveTo>
                  <a:cubicBezTo>
                    <a:pt x="87360" y="78243"/>
                    <a:pt x="87409" y="78293"/>
                    <a:pt x="87467" y="78334"/>
                  </a:cubicBezTo>
                  <a:cubicBezTo>
                    <a:pt x="87623" y="78447"/>
                    <a:pt x="87803" y="78500"/>
                    <a:pt x="87981" y="78500"/>
                  </a:cubicBezTo>
                  <a:cubicBezTo>
                    <a:pt x="88023" y="78500"/>
                    <a:pt x="88063" y="78493"/>
                    <a:pt x="88103" y="78485"/>
                  </a:cubicBezTo>
                  <a:lnTo>
                    <a:pt x="95457" y="108915"/>
                  </a:lnTo>
                  <a:cubicBezTo>
                    <a:pt x="95228" y="108955"/>
                    <a:pt x="95026" y="109080"/>
                    <a:pt x="94890" y="109271"/>
                  </a:cubicBezTo>
                  <a:cubicBezTo>
                    <a:pt x="94886" y="109276"/>
                    <a:pt x="94884" y="109281"/>
                    <a:pt x="94880" y="109287"/>
                  </a:cubicBezTo>
                  <a:lnTo>
                    <a:pt x="55049" y="98390"/>
                  </a:lnTo>
                  <a:cubicBezTo>
                    <a:pt x="55079" y="98272"/>
                    <a:pt x="55087" y="98149"/>
                    <a:pt x="55066" y="98026"/>
                  </a:cubicBezTo>
                  <a:cubicBezTo>
                    <a:pt x="55060" y="97989"/>
                    <a:pt x="55048" y="97954"/>
                    <a:pt x="55038" y="97917"/>
                  </a:cubicBezTo>
                  <a:lnTo>
                    <a:pt x="87314" y="78191"/>
                  </a:lnTo>
                  <a:close/>
                  <a:moveTo>
                    <a:pt x="42637" y="101815"/>
                  </a:moveTo>
                  <a:cubicBezTo>
                    <a:pt x="42697" y="101917"/>
                    <a:pt x="42779" y="102009"/>
                    <a:pt x="42882" y="102083"/>
                  </a:cubicBezTo>
                  <a:cubicBezTo>
                    <a:pt x="43034" y="102192"/>
                    <a:pt x="43212" y="102249"/>
                    <a:pt x="43395" y="102249"/>
                  </a:cubicBezTo>
                  <a:cubicBezTo>
                    <a:pt x="43443" y="102249"/>
                    <a:pt x="43493" y="102245"/>
                    <a:pt x="43541" y="102237"/>
                  </a:cubicBezTo>
                  <a:cubicBezTo>
                    <a:pt x="43588" y="102229"/>
                    <a:pt x="43633" y="102216"/>
                    <a:pt x="43679" y="102201"/>
                  </a:cubicBezTo>
                  <a:lnTo>
                    <a:pt x="55444" y="118817"/>
                  </a:lnTo>
                  <a:cubicBezTo>
                    <a:pt x="55361" y="118874"/>
                    <a:pt x="55285" y="118944"/>
                    <a:pt x="55225" y="119027"/>
                  </a:cubicBezTo>
                  <a:cubicBezTo>
                    <a:pt x="55134" y="119155"/>
                    <a:pt x="55081" y="119302"/>
                    <a:pt x="55066" y="119454"/>
                  </a:cubicBezTo>
                  <a:lnTo>
                    <a:pt x="38399" y="118443"/>
                  </a:lnTo>
                  <a:lnTo>
                    <a:pt x="31738" y="109173"/>
                  </a:lnTo>
                  <a:cubicBezTo>
                    <a:pt x="31789" y="109128"/>
                    <a:pt x="31835" y="109080"/>
                    <a:pt x="31876" y="109025"/>
                  </a:cubicBezTo>
                  <a:cubicBezTo>
                    <a:pt x="32014" y="108832"/>
                    <a:pt x="32069" y="108598"/>
                    <a:pt x="32030" y="108364"/>
                  </a:cubicBezTo>
                  <a:cubicBezTo>
                    <a:pt x="32027" y="108350"/>
                    <a:pt x="32021" y="108336"/>
                    <a:pt x="32017" y="108321"/>
                  </a:cubicBezTo>
                  <a:lnTo>
                    <a:pt x="42637" y="101815"/>
                  </a:lnTo>
                  <a:close/>
                  <a:moveTo>
                    <a:pt x="54958" y="98612"/>
                  </a:moveTo>
                  <a:lnTo>
                    <a:pt x="94775" y="109505"/>
                  </a:lnTo>
                  <a:cubicBezTo>
                    <a:pt x="94674" y="109802"/>
                    <a:pt x="94737" y="110137"/>
                    <a:pt x="94949" y="110374"/>
                  </a:cubicBezTo>
                  <a:lnTo>
                    <a:pt x="79975" y="127087"/>
                  </a:lnTo>
                  <a:cubicBezTo>
                    <a:pt x="79970" y="127084"/>
                    <a:pt x="79968" y="127081"/>
                    <a:pt x="79965" y="127079"/>
                  </a:cubicBezTo>
                  <a:cubicBezTo>
                    <a:pt x="79813" y="126970"/>
                    <a:pt x="79634" y="126913"/>
                    <a:pt x="79451" y="126913"/>
                  </a:cubicBezTo>
                  <a:cubicBezTo>
                    <a:pt x="79403" y="126913"/>
                    <a:pt x="79354" y="126917"/>
                    <a:pt x="79305" y="126925"/>
                  </a:cubicBezTo>
                  <a:cubicBezTo>
                    <a:pt x="79089" y="126960"/>
                    <a:pt x="78902" y="127074"/>
                    <a:pt x="78766" y="127242"/>
                  </a:cubicBezTo>
                  <a:lnTo>
                    <a:pt x="44129" y="101861"/>
                  </a:lnTo>
                  <a:cubicBezTo>
                    <a:pt x="44257" y="101672"/>
                    <a:pt x="44310" y="101447"/>
                    <a:pt x="44272" y="101221"/>
                  </a:cubicBezTo>
                  <a:cubicBezTo>
                    <a:pt x="44268" y="101201"/>
                    <a:pt x="44262" y="101182"/>
                    <a:pt x="44256" y="101162"/>
                  </a:cubicBezTo>
                  <a:lnTo>
                    <a:pt x="53432" y="98624"/>
                  </a:lnTo>
                  <a:cubicBezTo>
                    <a:pt x="53492" y="98727"/>
                    <a:pt x="53573" y="98820"/>
                    <a:pt x="53678" y="98895"/>
                  </a:cubicBezTo>
                  <a:cubicBezTo>
                    <a:pt x="53834" y="99007"/>
                    <a:pt x="54013" y="99061"/>
                    <a:pt x="54193" y="99061"/>
                  </a:cubicBezTo>
                  <a:cubicBezTo>
                    <a:pt x="54468" y="99061"/>
                    <a:pt x="54740" y="98932"/>
                    <a:pt x="54914" y="98692"/>
                  </a:cubicBezTo>
                  <a:cubicBezTo>
                    <a:pt x="54931" y="98666"/>
                    <a:pt x="54943" y="98639"/>
                    <a:pt x="54958" y="98612"/>
                  </a:cubicBezTo>
                  <a:close/>
                  <a:moveTo>
                    <a:pt x="58749" y="0"/>
                  </a:moveTo>
                  <a:cubicBezTo>
                    <a:pt x="58700" y="0"/>
                    <a:pt x="58651" y="4"/>
                    <a:pt x="58601" y="13"/>
                  </a:cubicBezTo>
                  <a:cubicBezTo>
                    <a:pt x="58368" y="51"/>
                    <a:pt x="58165" y="178"/>
                    <a:pt x="58026" y="371"/>
                  </a:cubicBezTo>
                  <a:cubicBezTo>
                    <a:pt x="57906" y="537"/>
                    <a:pt x="57857" y="730"/>
                    <a:pt x="57863" y="922"/>
                  </a:cubicBezTo>
                  <a:lnTo>
                    <a:pt x="34925" y="10097"/>
                  </a:lnTo>
                  <a:cubicBezTo>
                    <a:pt x="34868" y="9931"/>
                    <a:pt x="34761" y="9780"/>
                    <a:pt x="34608" y="9669"/>
                  </a:cubicBezTo>
                  <a:cubicBezTo>
                    <a:pt x="34451" y="9557"/>
                    <a:pt x="34271" y="9503"/>
                    <a:pt x="34092" y="9503"/>
                  </a:cubicBezTo>
                  <a:cubicBezTo>
                    <a:pt x="33816" y="9503"/>
                    <a:pt x="33545" y="9631"/>
                    <a:pt x="33372" y="9872"/>
                  </a:cubicBezTo>
                  <a:cubicBezTo>
                    <a:pt x="33234" y="10064"/>
                    <a:pt x="33180" y="10299"/>
                    <a:pt x="33218" y="10533"/>
                  </a:cubicBezTo>
                  <a:cubicBezTo>
                    <a:pt x="33257" y="10766"/>
                    <a:pt x="33384" y="10969"/>
                    <a:pt x="33577" y="11108"/>
                  </a:cubicBezTo>
                  <a:cubicBezTo>
                    <a:pt x="33733" y="11221"/>
                    <a:pt x="33912" y="11274"/>
                    <a:pt x="34091" y="11274"/>
                  </a:cubicBezTo>
                  <a:cubicBezTo>
                    <a:pt x="34316" y="11274"/>
                    <a:pt x="34535" y="11185"/>
                    <a:pt x="34704" y="11023"/>
                  </a:cubicBezTo>
                  <a:lnTo>
                    <a:pt x="59844" y="45919"/>
                  </a:lnTo>
                  <a:lnTo>
                    <a:pt x="59844" y="45919"/>
                  </a:lnTo>
                  <a:lnTo>
                    <a:pt x="29110" y="21654"/>
                  </a:lnTo>
                  <a:cubicBezTo>
                    <a:pt x="29111" y="21652"/>
                    <a:pt x="29113" y="21651"/>
                    <a:pt x="29117" y="21648"/>
                  </a:cubicBezTo>
                  <a:cubicBezTo>
                    <a:pt x="29401" y="21251"/>
                    <a:pt x="29309" y="20697"/>
                    <a:pt x="28913" y="20413"/>
                  </a:cubicBezTo>
                  <a:cubicBezTo>
                    <a:pt x="28757" y="20301"/>
                    <a:pt x="28577" y="20247"/>
                    <a:pt x="28399" y="20247"/>
                  </a:cubicBezTo>
                  <a:cubicBezTo>
                    <a:pt x="28122" y="20247"/>
                    <a:pt x="27850" y="20375"/>
                    <a:pt x="27678" y="20616"/>
                  </a:cubicBezTo>
                  <a:cubicBezTo>
                    <a:pt x="27393" y="21013"/>
                    <a:pt x="27485" y="21567"/>
                    <a:pt x="27881" y="21851"/>
                  </a:cubicBezTo>
                  <a:cubicBezTo>
                    <a:pt x="28037" y="21963"/>
                    <a:pt x="28217" y="22017"/>
                    <a:pt x="28396" y="22017"/>
                  </a:cubicBezTo>
                  <a:cubicBezTo>
                    <a:pt x="28561" y="22017"/>
                    <a:pt x="28722" y="21967"/>
                    <a:pt x="28864" y="21877"/>
                  </a:cubicBezTo>
                  <a:lnTo>
                    <a:pt x="57922" y="58717"/>
                  </a:lnTo>
                  <a:cubicBezTo>
                    <a:pt x="57920" y="58718"/>
                    <a:pt x="57919" y="58719"/>
                    <a:pt x="57916" y="58723"/>
                  </a:cubicBezTo>
                  <a:lnTo>
                    <a:pt x="16459" y="26054"/>
                  </a:lnTo>
                  <a:cubicBezTo>
                    <a:pt x="16652" y="25671"/>
                    <a:pt x="16546" y="25194"/>
                    <a:pt x="16188" y="24937"/>
                  </a:cubicBezTo>
                  <a:cubicBezTo>
                    <a:pt x="16032" y="24825"/>
                    <a:pt x="15851" y="24771"/>
                    <a:pt x="15672" y="24771"/>
                  </a:cubicBezTo>
                  <a:cubicBezTo>
                    <a:pt x="15397" y="24771"/>
                    <a:pt x="15125" y="24899"/>
                    <a:pt x="14952" y="25140"/>
                  </a:cubicBezTo>
                  <a:cubicBezTo>
                    <a:pt x="14668" y="25537"/>
                    <a:pt x="14760" y="26091"/>
                    <a:pt x="15155" y="26375"/>
                  </a:cubicBezTo>
                  <a:cubicBezTo>
                    <a:pt x="15308" y="26486"/>
                    <a:pt x="15486" y="26541"/>
                    <a:pt x="15671" y="26541"/>
                  </a:cubicBezTo>
                  <a:cubicBezTo>
                    <a:pt x="15719" y="26541"/>
                    <a:pt x="15768" y="26537"/>
                    <a:pt x="15816" y="26529"/>
                  </a:cubicBezTo>
                  <a:cubicBezTo>
                    <a:pt x="15834" y="26526"/>
                    <a:pt x="15850" y="26520"/>
                    <a:pt x="15866" y="26516"/>
                  </a:cubicBezTo>
                  <a:lnTo>
                    <a:pt x="31824" y="60903"/>
                  </a:lnTo>
                  <a:cubicBezTo>
                    <a:pt x="31748" y="60958"/>
                    <a:pt x="31675" y="61023"/>
                    <a:pt x="31618" y="61103"/>
                  </a:cubicBezTo>
                  <a:cubicBezTo>
                    <a:pt x="31568" y="61173"/>
                    <a:pt x="31534" y="61248"/>
                    <a:pt x="31507" y="61324"/>
                  </a:cubicBezTo>
                  <a:lnTo>
                    <a:pt x="6390" y="54326"/>
                  </a:lnTo>
                  <a:cubicBezTo>
                    <a:pt x="6367" y="54081"/>
                    <a:pt x="6245" y="53846"/>
                    <a:pt x="6030" y="53692"/>
                  </a:cubicBezTo>
                  <a:cubicBezTo>
                    <a:pt x="5874" y="53581"/>
                    <a:pt x="5694" y="53527"/>
                    <a:pt x="5515" y="53527"/>
                  </a:cubicBezTo>
                  <a:cubicBezTo>
                    <a:pt x="5239" y="53527"/>
                    <a:pt x="4967" y="53655"/>
                    <a:pt x="4794" y="53896"/>
                  </a:cubicBezTo>
                  <a:cubicBezTo>
                    <a:pt x="4510" y="54293"/>
                    <a:pt x="4602" y="54846"/>
                    <a:pt x="4998" y="55131"/>
                  </a:cubicBezTo>
                  <a:cubicBezTo>
                    <a:pt x="5154" y="55243"/>
                    <a:pt x="5334" y="55297"/>
                    <a:pt x="5512" y="55297"/>
                  </a:cubicBezTo>
                  <a:cubicBezTo>
                    <a:pt x="5630" y="55297"/>
                    <a:pt x="5746" y="55269"/>
                    <a:pt x="5854" y="55223"/>
                  </a:cubicBezTo>
                  <a:lnTo>
                    <a:pt x="14454" y="78011"/>
                  </a:lnTo>
                  <a:cubicBezTo>
                    <a:pt x="14348" y="78072"/>
                    <a:pt x="14255" y="78154"/>
                    <a:pt x="14180" y="78258"/>
                  </a:cubicBezTo>
                  <a:cubicBezTo>
                    <a:pt x="14159" y="78289"/>
                    <a:pt x="14143" y="78321"/>
                    <a:pt x="14124" y="78354"/>
                  </a:cubicBezTo>
                  <a:lnTo>
                    <a:pt x="1732" y="71295"/>
                  </a:lnTo>
                  <a:cubicBezTo>
                    <a:pt x="1882" y="70925"/>
                    <a:pt x="1769" y="70488"/>
                    <a:pt x="1431" y="70244"/>
                  </a:cubicBezTo>
                  <a:cubicBezTo>
                    <a:pt x="1279" y="70136"/>
                    <a:pt x="1101" y="70079"/>
                    <a:pt x="918" y="70079"/>
                  </a:cubicBezTo>
                  <a:cubicBezTo>
                    <a:pt x="869" y="70079"/>
                    <a:pt x="819" y="70083"/>
                    <a:pt x="770" y="70091"/>
                  </a:cubicBezTo>
                  <a:cubicBezTo>
                    <a:pt x="535" y="70130"/>
                    <a:pt x="333" y="70257"/>
                    <a:pt x="193" y="70449"/>
                  </a:cubicBezTo>
                  <a:cubicBezTo>
                    <a:pt x="56" y="70642"/>
                    <a:pt x="1" y="70875"/>
                    <a:pt x="40" y="71109"/>
                  </a:cubicBezTo>
                  <a:cubicBezTo>
                    <a:pt x="79" y="71343"/>
                    <a:pt x="206" y="71547"/>
                    <a:pt x="399" y="71685"/>
                  </a:cubicBezTo>
                  <a:cubicBezTo>
                    <a:pt x="555" y="71797"/>
                    <a:pt x="734" y="71851"/>
                    <a:pt x="913" y="71851"/>
                  </a:cubicBezTo>
                  <a:cubicBezTo>
                    <a:pt x="1096" y="71851"/>
                    <a:pt x="1276" y="71789"/>
                    <a:pt x="1426" y="71680"/>
                  </a:cubicBezTo>
                  <a:lnTo>
                    <a:pt x="30491" y="107933"/>
                  </a:lnTo>
                  <a:cubicBezTo>
                    <a:pt x="30474" y="107952"/>
                    <a:pt x="30454" y="107971"/>
                    <a:pt x="30437" y="107994"/>
                  </a:cubicBezTo>
                  <a:cubicBezTo>
                    <a:pt x="30426" y="108010"/>
                    <a:pt x="30418" y="108029"/>
                    <a:pt x="30408" y="108045"/>
                  </a:cubicBezTo>
                  <a:lnTo>
                    <a:pt x="5131" y="93125"/>
                  </a:lnTo>
                  <a:cubicBezTo>
                    <a:pt x="5273" y="92758"/>
                    <a:pt x="5159" y="92325"/>
                    <a:pt x="4826" y="92087"/>
                  </a:cubicBezTo>
                  <a:cubicBezTo>
                    <a:pt x="4669" y="91975"/>
                    <a:pt x="4489" y="91921"/>
                    <a:pt x="4311" y="91921"/>
                  </a:cubicBezTo>
                  <a:cubicBezTo>
                    <a:pt x="4035" y="91921"/>
                    <a:pt x="3763" y="92050"/>
                    <a:pt x="3589" y="92291"/>
                  </a:cubicBezTo>
                  <a:cubicBezTo>
                    <a:pt x="3305" y="92688"/>
                    <a:pt x="3397" y="93241"/>
                    <a:pt x="3792" y="93527"/>
                  </a:cubicBezTo>
                  <a:cubicBezTo>
                    <a:pt x="3950" y="93639"/>
                    <a:pt x="4128" y="93692"/>
                    <a:pt x="4308" y="93692"/>
                  </a:cubicBezTo>
                  <a:cubicBezTo>
                    <a:pt x="4578" y="93692"/>
                    <a:pt x="4846" y="93566"/>
                    <a:pt x="5020" y="93332"/>
                  </a:cubicBezTo>
                  <a:lnTo>
                    <a:pt x="30310" y="108260"/>
                  </a:lnTo>
                  <a:cubicBezTo>
                    <a:pt x="30273" y="108387"/>
                    <a:pt x="30261" y="108519"/>
                    <a:pt x="30283" y="108652"/>
                  </a:cubicBezTo>
                  <a:cubicBezTo>
                    <a:pt x="30322" y="108886"/>
                    <a:pt x="30449" y="109090"/>
                    <a:pt x="30642" y="109228"/>
                  </a:cubicBezTo>
                  <a:cubicBezTo>
                    <a:pt x="30795" y="109337"/>
                    <a:pt x="30972" y="109394"/>
                    <a:pt x="31155" y="109394"/>
                  </a:cubicBezTo>
                  <a:cubicBezTo>
                    <a:pt x="31203" y="109394"/>
                    <a:pt x="31252" y="109389"/>
                    <a:pt x="31301" y="109382"/>
                  </a:cubicBezTo>
                  <a:cubicBezTo>
                    <a:pt x="31386" y="109367"/>
                    <a:pt x="31466" y="109337"/>
                    <a:pt x="31543" y="109302"/>
                  </a:cubicBezTo>
                  <a:lnTo>
                    <a:pt x="38242" y="118625"/>
                  </a:lnTo>
                  <a:lnTo>
                    <a:pt x="38274" y="118671"/>
                  </a:lnTo>
                  <a:lnTo>
                    <a:pt x="55072" y="119689"/>
                  </a:lnTo>
                  <a:cubicBezTo>
                    <a:pt x="55111" y="119923"/>
                    <a:pt x="55238" y="120126"/>
                    <a:pt x="55429" y="120263"/>
                  </a:cubicBezTo>
                  <a:cubicBezTo>
                    <a:pt x="55585" y="120375"/>
                    <a:pt x="55765" y="120428"/>
                    <a:pt x="55944" y="120428"/>
                  </a:cubicBezTo>
                  <a:cubicBezTo>
                    <a:pt x="56219" y="120428"/>
                    <a:pt x="56492" y="120300"/>
                    <a:pt x="56664" y="120059"/>
                  </a:cubicBezTo>
                  <a:cubicBezTo>
                    <a:pt x="56949" y="119663"/>
                    <a:pt x="56857" y="119109"/>
                    <a:pt x="56461" y="118824"/>
                  </a:cubicBezTo>
                  <a:cubicBezTo>
                    <a:pt x="56309" y="118716"/>
                    <a:pt x="56131" y="118659"/>
                    <a:pt x="55949" y="118659"/>
                  </a:cubicBezTo>
                  <a:cubicBezTo>
                    <a:pt x="55900" y="118659"/>
                    <a:pt x="55850" y="118663"/>
                    <a:pt x="55801" y="118671"/>
                  </a:cubicBezTo>
                  <a:cubicBezTo>
                    <a:pt x="55750" y="118679"/>
                    <a:pt x="55702" y="118694"/>
                    <a:pt x="55655" y="118710"/>
                  </a:cubicBezTo>
                  <a:lnTo>
                    <a:pt x="43893" y="102095"/>
                  </a:lnTo>
                  <a:cubicBezTo>
                    <a:pt x="43920" y="102077"/>
                    <a:pt x="43946" y="102056"/>
                    <a:pt x="43971" y="102035"/>
                  </a:cubicBezTo>
                  <a:lnTo>
                    <a:pt x="78639" y="127440"/>
                  </a:lnTo>
                  <a:cubicBezTo>
                    <a:pt x="78569" y="127597"/>
                    <a:pt x="78545" y="127770"/>
                    <a:pt x="78575" y="127942"/>
                  </a:cubicBezTo>
                  <a:cubicBezTo>
                    <a:pt x="78613" y="128175"/>
                    <a:pt x="78740" y="128380"/>
                    <a:pt x="78933" y="128518"/>
                  </a:cubicBezTo>
                  <a:cubicBezTo>
                    <a:pt x="79089" y="128630"/>
                    <a:pt x="79269" y="128683"/>
                    <a:pt x="79447" y="128683"/>
                  </a:cubicBezTo>
                  <a:cubicBezTo>
                    <a:pt x="79723" y="128683"/>
                    <a:pt x="79996" y="128555"/>
                    <a:pt x="80168" y="128314"/>
                  </a:cubicBezTo>
                  <a:cubicBezTo>
                    <a:pt x="80402" y="127987"/>
                    <a:pt x="80378" y="127555"/>
                    <a:pt x="80140" y="127252"/>
                  </a:cubicBezTo>
                  <a:lnTo>
                    <a:pt x="95125" y="110526"/>
                  </a:lnTo>
                  <a:cubicBezTo>
                    <a:pt x="95273" y="110624"/>
                    <a:pt x="95441" y="110672"/>
                    <a:pt x="95607" y="110672"/>
                  </a:cubicBezTo>
                  <a:cubicBezTo>
                    <a:pt x="95788" y="110672"/>
                    <a:pt x="95963" y="110612"/>
                    <a:pt x="96112" y="110507"/>
                  </a:cubicBezTo>
                  <a:lnTo>
                    <a:pt x="102491" y="121570"/>
                  </a:lnTo>
                  <a:cubicBezTo>
                    <a:pt x="102377" y="121631"/>
                    <a:pt x="102271" y="121716"/>
                    <a:pt x="102190" y="121830"/>
                  </a:cubicBezTo>
                  <a:cubicBezTo>
                    <a:pt x="101904" y="122228"/>
                    <a:pt x="101997" y="122780"/>
                    <a:pt x="102393" y="123065"/>
                  </a:cubicBezTo>
                  <a:cubicBezTo>
                    <a:pt x="102545" y="123175"/>
                    <a:pt x="102723" y="123231"/>
                    <a:pt x="102906" y="123231"/>
                  </a:cubicBezTo>
                  <a:cubicBezTo>
                    <a:pt x="102954" y="123231"/>
                    <a:pt x="103004" y="123228"/>
                    <a:pt x="103052" y="123219"/>
                  </a:cubicBezTo>
                  <a:cubicBezTo>
                    <a:pt x="103284" y="123181"/>
                    <a:pt x="103489" y="123053"/>
                    <a:pt x="103626" y="122861"/>
                  </a:cubicBezTo>
                  <a:cubicBezTo>
                    <a:pt x="103912" y="122464"/>
                    <a:pt x="103819" y="121910"/>
                    <a:pt x="103423" y="121625"/>
                  </a:cubicBezTo>
                  <a:cubicBezTo>
                    <a:pt x="103268" y="121514"/>
                    <a:pt x="103091" y="121463"/>
                    <a:pt x="102915" y="121463"/>
                  </a:cubicBezTo>
                  <a:cubicBezTo>
                    <a:pt x="102846" y="121463"/>
                    <a:pt x="102778" y="121470"/>
                    <a:pt x="102712" y="121485"/>
                  </a:cubicBezTo>
                  <a:lnTo>
                    <a:pt x="96287" y="110342"/>
                  </a:lnTo>
                  <a:cubicBezTo>
                    <a:pt x="96298" y="110329"/>
                    <a:pt x="96313" y="110318"/>
                    <a:pt x="96325" y="110302"/>
                  </a:cubicBezTo>
                  <a:cubicBezTo>
                    <a:pt x="96610" y="109904"/>
                    <a:pt x="96518" y="109351"/>
                    <a:pt x="96121" y="109066"/>
                  </a:cubicBezTo>
                  <a:cubicBezTo>
                    <a:pt x="95993" y="108973"/>
                    <a:pt x="95844" y="108923"/>
                    <a:pt x="95692" y="108908"/>
                  </a:cubicBezTo>
                  <a:lnTo>
                    <a:pt x="88325" y="78424"/>
                  </a:lnTo>
                  <a:cubicBezTo>
                    <a:pt x="88400" y="78392"/>
                    <a:pt x="88472" y="78351"/>
                    <a:pt x="88538" y="78298"/>
                  </a:cubicBezTo>
                  <a:lnTo>
                    <a:pt x="112640" y="101661"/>
                  </a:lnTo>
                  <a:cubicBezTo>
                    <a:pt x="112415" y="102050"/>
                    <a:pt x="112513" y="102555"/>
                    <a:pt x="112886" y="102822"/>
                  </a:cubicBezTo>
                  <a:cubicBezTo>
                    <a:pt x="113043" y="102935"/>
                    <a:pt x="113222" y="102988"/>
                    <a:pt x="113401" y="102988"/>
                  </a:cubicBezTo>
                  <a:cubicBezTo>
                    <a:pt x="113421" y="102988"/>
                    <a:pt x="113442" y="102983"/>
                    <a:pt x="113461" y="102982"/>
                  </a:cubicBezTo>
                  <a:lnTo>
                    <a:pt x="118567" y="120230"/>
                  </a:lnTo>
                  <a:cubicBezTo>
                    <a:pt x="118456" y="120292"/>
                    <a:pt x="118356" y="120375"/>
                    <a:pt x="118277" y="120485"/>
                  </a:cubicBezTo>
                  <a:cubicBezTo>
                    <a:pt x="117993" y="120882"/>
                    <a:pt x="118085" y="121436"/>
                    <a:pt x="118480" y="121721"/>
                  </a:cubicBezTo>
                  <a:cubicBezTo>
                    <a:pt x="118632" y="121830"/>
                    <a:pt x="118811" y="121886"/>
                    <a:pt x="118994" y="121886"/>
                  </a:cubicBezTo>
                  <a:cubicBezTo>
                    <a:pt x="119042" y="121886"/>
                    <a:pt x="119091" y="121882"/>
                    <a:pt x="119139" y="121875"/>
                  </a:cubicBezTo>
                  <a:cubicBezTo>
                    <a:pt x="119372" y="121835"/>
                    <a:pt x="119577" y="121709"/>
                    <a:pt x="119715" y="121516"/>
                  </a:cubicBezTo>
                  <a:cubicBezTo>
                    <a:pt x="119999" y="121118"/>
                    <a:pt x="119907" y="120565"/>
                    <a:pt x="119511" y="120281"/>
                  </a:cubicBezTo>
                  <a:cubicBezTo>
                    <a:pt x="119357" y="120170"/>
                    <a:pt x="119179" y="120118"/>
                    <a:pt x="119002" y="120118"/>
                  </a:cubicBezTo>
                  <a:cubicBezTo>
                    <a:pt x="118929" y="120118"/>
                    <a:pt x="118856" y="120127"/>
                    <a:pt x="118785" y="120144"/>
                  </a:cubicBezTo>
                  <a:lnTo>
                    <a:pt x="113690" y="102933"/>
                  </a:lnTo>
                  <a:cubicBezTo>
                    <a:pt x="113856" y="102876"/>
                    <a:pt x="114009" y="102773"/>
                    <a:pt x="114121" y="102619"/>
                  </a:cubicBezTo>
                  <a:cubicBezTo>
                    <a:pt x="114405" y="102222"/>
                    <a:pt x="114313" y="101668"/>
                    <a:pt x="113917" y="101384"/>
                  </a:cubicBezTo>
                  <a:cubicBezTo>
                    <a:pt x="113762" y="101272"/>
                    <a:pt x="113582" y="101219"/>
                    <a:pt x="113404" y="101219"/>
                  </a:cubicBezTo>
                  <a:cubicBezTo>
                    <a:pt x="113177" y="101219"/>
                    <a:pt x="112951" y="101307"/>
                    <a:pt x="112782" y="101473"/>
                  </a:cubicBezTo>
                  <a:lnTo>
                    <a:pt x="88698" y="78130"/>
                  </a:lnTo>
                  <a:cubicBezTo>
                    <a:pt x="88756" y="78050"/>
                    <a:pt x="88793" y="77963"/>
                    <a:pt x="88820" y="77873"/>
                  </a:cubicBezTo>
                  <a:lnTo>
                    <a:pt x="104040" y="80436"/>
                  </a:lnTo>
                  <a:cubicBezTo>
                    <a:pt x="104042" y="80710"/>
                    <a:pt x="104168" y="80979"/>
                    <a:pt x="104406" y="81151"/>
                  </a:cubicBezTo>
                  <a:cubicBezTo>
                    <a:pt x="104559" y="81260"/>
                    <a:pt x="104736" y="81316"/>
                    <a:pt x="104920" y="81316"/>
                  </a:cubicBezTo>
                  <a:cubicBezTo>
                    <a:pt x="104968" y="81316"/>
                    <a:pt x="105019" y="81312"/>
                    <a:pt x="105067" y="81303"/>
                  </a:cubicBezTo>
                  <a:cubicBezTo>
                    <a:pt x="105299" y="81265"/>
                    <a:pt x="105503" y="81138"/>
                    <a:pt x="105641" y="80945"/>
                  </a:cubicBezTo>
                  <a:cubicBezTo>
                    <a:pt x="105673" y="80901"/>
                    <a:pt x="105700" y="80853"/>
                    <a:pt x="105722" y="80805"/>
                  </a:cubicBezTo>
                  <a:lnTo>
                    <a:pt x="125340" y="86830"/>
                  </a:lnTo>
                  <a:cubicBezTo>
                    <a:pt x="125298" y="87143"/>
                    <a:pt x="125422" y="87472"/>
                    <a:pt x="125697" y="87670"/>
                  </a:cubicBezTo>
                  <a:cubicBezTo>
                    <a:pt x="125850" y="87779"/>
                    <a:pt x="126027" y="87835"/>
                    <a:pt x="126212" y="87835"/>
                  </a:cubicBezTo>
                  <a:cubicBezTo>
                    <a:pt x="126260" y="87835"/>
                    <a:pt x="126310" y="87831"/>
                    <a:pt x="126358" y="87823"/>
                  </a:cubicBezTo>
                  <a:cubicBezTo>
                    <a:pt x="126590" y="87784"/>
                    <a:pt x="126795" y="87657"/>
                    <a:pt x="126932" y="87464"/>
                  </a:cubicBezTo>
                  <a:cubicBezTo>
                    <a:pt x="127070" y="87272"/>
                    <a:pt x="127125" y="87039"/>
                    <a:pt x="127086" y="86804"/>
                  </a:cubicBezTo>
                  <a:cubicBezTo>
                    <a:pt x="127048" y="86571"/>
                    <a:pt x="126920" y="86367"/>
                    <a:pt x="126728" y="86229"/>
                  </a:cubicBezTo>
                  <a:cubicBezTo>
                    <a:pt x="126572" y="86117"/>
                    <a:pt x="126392" y="86063"/>
                    <a:pt x="126213" y="86063"/>
                  </a:cubicBezTo>
                  <a:cubicBezTo>
                    <a:pt x="125937" y="86063"/>
                    <a:pt x="125665" y="86191"/>
                    <a:pt x="125492" y="86432"/>
                  </a:cubicBezTo>
                  <a:cubicBezTo>
                    <a:pt x="125454" y="86486"/>
                    <a:pt x="125423" y="86543"/>
                    <a:pt x="125399" y="86602"/>
                  </a:cubicBezTo>
                  <a:lnTo>
                    <a:pt x="105791" y="80580"/>
                  </a:lnTo>
                  <a:cubicBezTo>
                    <a:pt x="105808" y="80484"/>
                    <a:pt x="105812" y="80386"/>
                    <a:pt x="105795" y="80285"/>
                  </a:cubicBezTo>
                  <a:cubicBezTo>
                    <a:pt x="105757" y="80052"/>
                    <a:pt x="105629" y="79848"/>
                    <a:pt x="105437" y="79710"/>
                  </a:cubicBezTo>
                  <a:cubicBezTo>
                    <a:pt x="105283" y="79599"/>
                    <a:pt x="105105" y="79547"/>
                    <a:pt x="104928" y="79547"/>
                  </a:cubicBezTo>
                  <a:cubicBezTo>
                    <a:pt x="104839" y="79547"/>
                    <a:pt x="104751" y="79560"/>
                    <a:pt x="104666" y="79586"/>
                  </a:cubicBezTo>
                  <a:lnTo>
                    <a:pt x="91291" y="59370"/>
                  </a:lnTo>
                  <a:cubicBezTo>
                    <a:pt x="91351" y="59320"/>
                    <a:pt x="91408" y="59265"/>
                    <a:pt x="91454" y="59199"/>
                  </a:cubicBezTo>
                  <a:cubicBezTo>
                    <a:pt x="91612" y="58980"/>
                    <a:pt x="91650" y="58716"/>
                    <a:pt x="91591" y="58473"/>
                  </a:cubicBezTo>
                  <a:lnTo>
                    <a:pt x="121723" y="42022"/>
                  </a:lnTo>
                  <a:cubicBezTo>
                    <a:pt x="121773" y="42082"/>
                    <a:pt x="121827" y="42140"/>
                    <a:pt x="121893" y="42188"/>
                  </a:cubicBezTo>
                  <a:cubicBezTo>
                    <a:pt x="122049" y="42300"/>
                    <a:pt x="122229" y="42354"/>
                    <a:pt x="122408" y="42354"/>
                  </a:cubicBezTo>
                  <a:cubicBezTo>
                    <a:pt x="122508" y="42354"/>
                    <a:pt x="122608" y="42331"/>
                    <a:pt x="122702" y="42298"/>
                  </a:cubicBezTo>
                  <a:lnTo>
                    <a:pt x="143453" y="68738"/>
                  </a:lnTo>
                  <a:cubicBezTo>
                    <a:pt x="143438" y="68755"/>
                    <a:pt x="143422" y="68770"/>
                    <a:pt x="143408" y="68787"/>
                  </a:cubicBezTo>
                  <a:cubicBezTo>
                    <a:pt x="143123" y="69184"/>
                    <a:pt x="143215" y="69738"/>
                    <a:pt x="143613" y="70023"/>
                  </a:cubicBezTo>
                  <a:cubicBezTo>
                    <a:pt x="143769" y="70135"/>
                    <a:pt x="143948" y="70188"/>
                    <a:pt x="144127" y="70188"/>
                  </a:cubicBezTo>
                  <a:cubicBezTo>
                    <a:pt x="144155" y="70188"/>
                    <a:pt x="144182" y="70181"/>
                    <a:pt x="144210" y="70179"/>
                  </a:cubicBezTo>
                  <a:lnTo>
                    <a:pt x="150276" y="95191"/>
                  </a:lnTo>
                  <a:cubicBezTo>
                    <a:pt x="150132" y="95254"/>
                    <a:pt x="150005" y="95352"/>
                    <a:pt x="149911" y="95484"/>
                  </a:cubicBezTo>
                  <a:cubicBezTo>
                    <a:pt x="149774" y="95676"/>
                    <a:pt x="149718" y="95910"/>
                    <a:pt x="149758" y="96144"/>
                  </a:cubicBezTo>
                  <a:cubicBezTo>
                    <a:pt x="149796" y="96377"/>
                    <a:pt x="149923" y="96581"/>
                    <a:pt x="150116" y="96719"/>
                  </a:cubicBezTo>
                  <a:cubicBezTo>
                    <a:pt x="150272" y="96832"/>
                    <a:pt x="150451" y="96885"/>
                    <a:pt x="150630" y="96885"/>
                  </a:cubicBezTo>
                  <a:cubicBezTo>
                    <a:pt x="150905" y="96885"/>
                    <a:pt x="151178" y="96757"/>
                    <a:pt x="151351" y="96516"/>
                  </a:cubicBezTo>
                  <a:cubicBezTo>
                    <a:pt x="151633" y="96119"/>
                    <a:pt x="151542" y="95564"/>
                    <a:pt x="151145" y="95281"/>
                  </a:cubicBezTo>
                  <a:cubicBezTo>
                    <a:pt x="150994" y="95171"/>
                    <a:pt x="150817" y="95116"/>
                    <a:pt x="150635" y="95116"/>
                  </a:cubicBezTo>
                  <a:cubicBezTo>
                    <a:pt x="150591" y="95116"/>
                    <a:pt x="150546" y="95119"/>
                    <a:pt x="150501" y="95126"/>
                  </a:cubicBezTo>
                  <a:lnTo>
                    <a:pt x="144439" y="70126"/>
                  </a:lnTo>
                  <a:cubicBezTo>
                    <a:pt x="144598" y="70068"/>
                    <a:pt x="144742" y="69967"/>
                    <a:pt x="144848" y="69819"/>
                  </a:cubicBezTo>
                  <a:cubicBezTo>
                    <a:pt x="145133" y="69422"/>
                    <a:pt x="145041" y="68869"/>
                    <a:pt x="144643" y="68584"/>
                  </a:cubicBezTo>
                  <a:cubicBezTo>
                    <a:pt x="144489" y="68473"/>
                    <a:pt x="144310" y="68419"/>
                    <a:pt x="144133" y="68419"/>
                  </a:cubicBezTo>
                  <a:cubicBezTo>
                    <a:pt x="143954" y="68419"/>
                    <a:pt x="143776" y="68474"/>
                    <a:pt x="143625" y="68579"/>
                  </a:cubicBezTo>
                  <a:lnTo>
                    <a:pt x="122923" y="42187"/>
                  </a:lnTo>
                  <a:cubicBezTo>
                    <a:pt x="123003" y="42130"/>
                    <a:pt x="123078" y="42066"/>
                    <a:pt x="123137" y="41982"/>
                  </a:cubicBezTo>
                  <a:cubicBezTo>
                    <a:pt x="123422" y="41585"/>
                    <a:pt x="123330" y="41031"/>
                    <a:pt x="122934" y="40747"/>
                  </a:cubicBezTo>
                  <a:cubicBezTo>
                    <a:pt x="122782" y="40638"/>
                    <a:pt x="122603" y="40581"/>
                    <a:pt x="122419" y="40581"/>
                  </a:cubicBezTo>
                  <a:cubicBezTo>
                    <a:pt x="122371" y="40581"/>
                    <a:pt x="122322" y="40585"/>
                    <a:pt x="122273" y="40593"/>
                  </a:cubicBezTo>
                  <a:cubicBezTo>
                    <a:pt x="122040" y="40632"/>
                    <a:pt x="121837" y="40759"/>
                    <a:pt x="121699" y="40952"/>
                  </a:cubicBezTo>
                  <a:cubicBezTo>
                    <a:pt x="121684" y="40972"/>
                    <a:pt x="121674" y="40993"/>
                    <a:pt x="121662" y="41015"/>
                  </a:cubicBezTo>
                  <a:lnTo>
                    <a:pt x="88927" y="19118"/>
                  </a:lnTo>
                  <a:cubicBezTo>
                    <a:pt x="89200" y="18723"/>
                    <a:pt x="89106" y="18178"/>
                    <a:pt x="88714" y="17898"/>
                  </a:cubicBezTo>
                  <a:cubicBezTo>
                    <a:pt x="88558" y="17786"/>
                    <a:pt x="88378" y="17733"/>
                    <a:pt x="88200" y="17733"/>
                  </a:cubicBezTo>
                  <a:cubicBezTo>
                    <a:pt x="87924" y="17733"/>
                    <a:pt x="87652" y="17861"/>
                    <a:pt x="87479" y="18101"/>
                  </a:cubicBezTo>
                  <a:cubicBezTo>
                    <a:pt x="87463" y="18124"/>
                    <a:pt x="87452" y="18149"/>
                    <a:pt x="87437" y="18172"/>
                  </a:cubicBezTo>
                  <a:lnTo>
                    <a:pt x="59626" y="948"/>
                  </a:lnTo>
                  <a:cubicBezTo>
                    <a:pt x="59646" y="651"/>
                    <a:pt x="59520" y="351"/>
                    <a:pt x="59262" y="166"/>
                  </a:cubicBezTo>
                  <a:cubicBezTo>
                    <a:pt x="59111" y="58"/>
                    <a:pt x="58932" y="0"/>
                    <a:pt x="587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16"/>
            <p:cNvSpPr/>
            <p:nvPr/>
          </p:nvSpPr>
          <p:spPr>
            <a:xfrm>
              <a:off x="1522650" y="3538750"/>
              <a:ext cx="2417375" cy="1058350"/>
            </a:xfrm>
            <a:custGeom>
              <a:rect b="b" l="l" r="r" t="t"/>
              <a:pathLst>
                <a:path extrusionOk="0" h="42334" w="96695">
                  <a:moveTo>
                    <a:pt x="1008" y="1"/>
                  </a:moveTo>
                  <a:cubicBezTo>
                    <a:pt x="960" y="1"/>
                    <a:pt x="911" y="5"/>
                    <a:pt x="862" y="13"/>
                  </a:cubicBezTo>
                  <a:cubicBezTo>
                    <a:pt x="628" y="51"/>
                    <a:pt x="424" y="179"/>
                    <a:pt x="285" y="371"/>
                  </a:cubicBezTo>
                  <a:cubicBezTo>
                    <a:pt x="1" y="768"/>
                    <a:pt x="93" y="1321"/>
                    <a:pt x="489" y="1607"/>
                  </a:cubicBezTo>
                  <a:cubicBezTo>
                    <a:pt x="641" y="1716"/>
                    <a:pt x="819" y="1772"/>
                    <a:pt x="1002" y="1772"/>
                  </a:cubicBezTo>
                  <a:cubicBezTo>
                    <a:pt x="1050" y="1772"/>
                    <a:pt x="1100" y="1768"/>
                    <a:pt x="1148" y="1760"/>
                  </a:cubicBezTo>
                  <a:cubicBezTo>
                    <a:pt x="1382" y="1721"/>
                    <a:pt x="1585" y="1594"/>
                    <a:pt x="1724" y="1401"/>
                  </a:cubicBezTo>
                  <a:cubicBezTo>
                    <a:pt x="1775" y="1331"/>
                    <a:pt x="1812" y="1251"/>
                    <a:pt x="1839" y="1170"/>
                  </a:cubicBezTo>
                  <a:lnTo>
                    <a:pt x="49478" y="20273"/>
                  </a:lnTo>
                  <a:cubicBezTo>
                    <a:pt x="49259" y="20661"/>
                    <a:pt x="49358" y="21161"/>
                    <a:pt x="49729" y="21426"/>
                  </a:cubicBezTo>
                  <a:cubicBezTo>
                    <a:pt x="49886" y="21538"/>
                    <a:pt x="50065" y="21592"/>
                    <a:pt x="50244" y="21592"/>
                  </a:cubicBezTo>
                  <a:cubicBezTo>
                    <a:pt x="50520" y="21592"/>
                    <a:pt x="50792" y="21463"/>
                    <a:pt x="50965" y="21223"/>
                  </a:cubicBezTo>
                  <a:cubicBezTo>
                    <a:pt x="50983" y="21196"/>
                    <a:pt x="50997" y="21168"/>
                    <a:pt x="51011" y="21141"/>
                  </a:cubicBezTo>
                  <a:lnTo>
                    <a:pt x="70453" y="38632"/>
                  </a:lnTo>
                  <a:cubicBezTo>
                    <a:pt x="70320" y="38824"/>
                    <a:pt x="70266" y="39053"/>
                    <a:pt x="70304" y="39285"/>
                  </a:cubicBezTo>
                  <a:cubicBezTo>
                    <a:pt x="70342" y="39518"/>
                    <a:pt x="70469" y="39722"/>
                    <a:pt x="70662" y="39860"/>
                  </a:cubicBezTo>
                  <a:cubicBezTo>
                    <a:pt x="70818" y="39972"/>
                    <a:pt x="70998" y="40026"/>
                    <a:pt x="71176" y="40026"/>
                  </a:cubicBezTo>
                  <a:cubicBezTo>
                    <a:pt x="71452" y="40026"/>
                    <a:pt x="71725" y="39897"/>
                    <a:pt x="71897" y="39657"/>
                  </a:cubicBezTo>
                  <a:cubicBezTo>
                    <a:pt x="71957" y="39572"/>
                    <a:pt x="71998" y="39480"/>
                    <a:pt x="72025" y="39385"/>
                  </a:cubicBezTo>
                  <a:lnTo>
                    <a:pt x="94903" y="41502"/>
                  </a:lnTo>
                  <a:cubicBezTo>
                    <a:pt x="94919" y="41758"/>
                    <a:pt x="95040" y="42007"/>
                    <a:pt x="95266" y="42168"/>
                  </a:cubicBezTo>
                  <a:cubicBezTo>
                    <a:pt x="95423" y="42280"/>
                    <a:pt x="95601" y="42334"/>
                    <a:pt x="95781" y="42334"/>
                  </a:cubicBezTo>
                  <a:cubicBezTo>
                    <a:pt x="96056" y="42334"/>
                    <a:pt x="96329" y="42206"/>
                    <a:pt x="96502" y="41965"/>
                  </a:cubicBezTo>
                  <a:cubicBezTo>
                    <a:pt x="96639" y="41772"/>
                    <a:pt x="96694" y="41539"/>
                    <a:pt x="96655" y="41305"/>
                  </a:cubicBezTo>
                  <a:cubicBezTo>
                    <a:pt x="96620" y="41070"/>
                    <a:pt x="96493" y="40865"/>
                    <a:pt x="96301" y="40727"/>
                  </a:cubicBezTo>
                  <a:cubicBezTo>
                    <a:pt x="96148" y="40618"/>
                    <a:pt x="95971" y="40561"/>
                    <a:pt x="95788" y="40561"/>
                  </a:cubicBezTo>
                  <a:cubicBezTo>
                    <a:pt x="95739" y="40561"/>
                    <a:pt x="95690" y="40565"/>
                    <a:pt x="95641" y="40573"/>
                  </a:cubicBezTo>
                  <a:cubicBezTo>
                    <a:pt x="95408" y="40613"/>
                    <a:pt x="95203" y="40739"/>
                    <a:pt x="95065" y="40932"/>
                  </a:cubicBezTo>
                  <a:cubicBezTo>
                    <a:pt x="94993" y="41035"/>
                    <a:pt x="94944" y="41149"/>
                    <a:pt x="94920" y="41266"/>
                  </a:cubicBezTo>
                  <a:lnTo>
                    <a:pt x="72064" y="39153"/>
                  </a:lnTo>
                  <a:cubicBezTo>
                    <a:pt x="72068" y="38873"/>
                    <a:pt x="71940" y="38595"/>
                    <a:pt x="71697" y="38420"/>
                  </a:cubicBezTo>
                  <a:cubicBezTo>
                    <a:pt x="71545" y="38311"/>
                    <a:pt x="71367" y="38254"/>
                    <a:pt x="71183" y="38254"/>
                  </a:cubicBezTo>
                  <a:cubicBezTo>
                    <a:pt x="71134" y="38254"/>
                    <a:pt x="71085" y="38258"/>
                    <a:pt x="71036" y="38266"/>
                  </a:cubicBezTo>
                  <a:cubicBezTo>
                    <a:pt x="70879" y="38292"/>
                    <a:pt x="70737" y="38361"/>
                    <a:pt x="70617" y="38461"/>
                  </a:cubicBezTo>
                  <a:lnTo>
                    <a:pt x="51109" y="20911"/>
                  </a:lnTo>
                  <a:cubicBezTo>
                    <a:pt x="51188" y="20572"/>
                    <a:pt x="51063" y="20203"/>
                    <a:pt x="50764" y="19988"/>
                  </a:cubicBezTo>
                  <a:cubicBezTo>
                    <a:pt x="50609" y="19877"/>
                    <a:pt x="50430" y="19824"/>
                    <a:pt x="50253" y="19824"/>
                  </a:cubicBezTo>
                  <a:cubicBezTo>
                    <a:pt x="50023" y="19824"/>
                    <a:pt x="49796" y="19913"/>
                    <a:pt x="49627" y="20080"/>
                  </a:cubicBezTo>
                  <a:lnTo>
                    <a:pt x="1890" y="937"/>
                  </a:lnTo>
                  <a:cubicBezTo>
                    <a:pt x="1894" y="873"/>
                    <a:pt x="1893" y="807"/>
                    <a:pt x="1881" y="741"/>
                  </a:cubicBezTo>
                  <a:cubicBezTo>
                    <a:pt x="1842" y="507"/>
                    <a:pt x="1715" y="304"/>
                    <a:pt x="1523" y="167"/>
                  </a:cubicBezTo>
                  <a:cubicBezTo>
                    <a:pt x="1371" y="58"/>
                    <a:pt x="1192" y="1"/>
                    <a:pt x="10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0" name="Shape 70"/>
        <p:cNvGrpSpPr/>
        <p:nvPr/>
      </p:nvGrpSpPr>
      <p:grpSpPr>
        <a:xfrm>
          <a:off x="0" y="0"/>
          <a:ext cx="0" cy="0"/>
          <a:chOff x="0" y="0"/>
          <a:chExt cx="0" cy="0"/>
        </a:xfrm>
      </p:grpSpPr>
      <p:sp>
        <p:nvSpPr>
          <p:cNvPr id="71" name="Google Shape;71;p1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72" name="Google Shape;72;p17"/>
          <p:cNvSpPr txBox="1"/>
          <p:nvPr>
            <p:ph idx="1" type="subTitle"/>
          </p:nvPr>
        </p:nvSpPr>
        <p:spPr>
          <a:xfrm>
            <a:off x="4911639" y="2679824"/>
            <a:ext cx="2424300" cy="1526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73" name="Google Shape;73;p17"/>
          <p:cNvSpPr txBox="1"/>
          <p:nvPr>
            <p:ph idx="2" type="subTitle"/>
          </p:nvPr>
        </p:nvSpPr>
        <p:spPr>
          <a:xfrm>
            <a:off x="1808050" y="2679824"/>
            <a:ext cx="2424300" cy="1526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74" name="Google Shape;74;p17"/>
          <p:cNvSpPr txBox="1"/>
          <p:nvPr>
            <p:ph idx="3" type="subTitle"/>
          </p:nvPr>
        </p:nvSpPr>
        <p:spPr>
          <a:xfrm>
            <a:off x="1808050" y="2244217"/>
            <a:ext cx="2424300" cy="4497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400"/>
              <a:buFont typeface="Raleway"/>
              <a:buNone/>
              <a:defRPr sz="1800">
                <a:solidFill>
                  <a:schemeClr val="dk1"/>
                </a:solidFill>
                <a:latin typeface="Space Grotesk Medium"/>
                <a:ea typeface="Space Grotesk Medium"/>
                <a:cs typeface="Space Grotesk Medium"/>
                <a:sym typeface="Space Grotesk Medium"/>
              </a:defRPr>
            </a:lvl1pPr>
            <a:lvl2pPr lvl="1"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75" name="Google Shape;75;p17"/>
          <p:cNvSpPr txBox="1"/>
          <p:nvPr>
            <p:ph idx="4" type="subTitle"/>
          </p:nvPr>
        </p:nvSpPr>
        <p:spPr>
          <a:xfrm>
            <a:off x="4911639" y="2244217"/>
            <a:ext cx="2424300" cy="4497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400"/>
              <a:buFont typeface="Raleway"/>
              <a:buNone/>
              <a:defRPr sz="1800">
                <a:solidFill>
                  <a:schemeClr val="dk1"/>
                </a:solidFill>
                <a:latin typeface="Space Grotesk Medium"/>
                <a:ea typeface="Space Grotesk Medium"/>
                <a:cs typeface="Space Grotesk Medium"/>
                <a:sym typeface="Space Grotesk Medium"/>
              </a:defRPr>
            </a:lvl1pPr>
            <a:lvl2pPr lvl="1"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grpSp>
        <p:nvGrpSpPr>
          <p:cNvPr id="76" name="Google Shape;76;p17"/>
          <p:cNvGrpSpPr/>
          <p:nvPr/>
        </p:nvGrpSpPr>
        <p:grpSpPr>
          <a:xfrm>
            <a:off x="0" y="4"/>
            <a:ext cx="9144004" cy="5143496"/>
            <a:chOff x="0" y="4"/>
            <a:chExt cx="9144004" cy="5143496"/>
          </a:xfrm>
        </p:grpSpPr>
        <p:pic>
          <p:nvPicPr>
            <p:cNvPr id="77" name="Google Shape;77;p17"/>
            <p:cNvPicPr preferRelativeResize="0"/>
            <p:nvPr/>
          </p:nvPicPr>
          <p:blipFill>
            <a:blip r:embed="rId2">
              <a:alphaModFix/>
            </a:blip>
            <a:stretch>
              <a:fillRect/>
            </a:stretch>
          </p:blipFill>
          <p:spPr>
            <a:xfrm rot="-5400000">
              <a:off x="-564975" y="1487975"/>
              <a:ext cx="4220500" cy="3090550"/>
            </a:xfrm>
            <a:prstGeom prst="rect">
              <a:avLst/>
            </a:prstGeom>
            <a:noFill/>
            <a:ln>
              <a:noFill/>
            </a:ln>
          </p:spPr>
        </p:pic>
        <p:pic>
          <p:nvPicPr>
            <p:cNvPr id="78" name="Google Shape;78;p17"/>
            <p:cNvPicPr preferRelativeResize="0"/>
            <p:nvPr/>
          </p:nvPicPr>
          <p:blipFill>
            <a:blip r:embed="rId3">
              <a:alphaModFix/>
            </a:blip>
            <a:stretch>
              <a:fillRect/>
            </a:stretch>
          </p:blipFill>
          <p:spPr>
            <a:xfrm rot="-5400000">
              <a:off x="6335799" y="-429125"/>
              <a:ext cx="2379077" cy="3237334"/>
            </a:xfrm>
            <a:prstGeom prst="rect">
              <a:avLst/>
            </a:prstGeom>
            <a:noFill/>
            <a:ln>
              <a:noFill/>
            </a:ln>
          </p:spPr>
        </p:pic>
      </p:grpSp>
      <p:grpSp>
        <p:nvGrpSpPr>
          <p:cNvPr id="79" name="Google Shape;79;p17"/>
          <p:cNvGrpSpPr/>
          <p:nvPr/>
        </p:nvGrpSpPr>
        <p:grpSpPr>
          <a:xfrm flipH="1" rot="-10539848">
            <a:off x="6108563" y="4049075"/>
            <a:ext cx="4573901" cy="3479217"/>
            <a:chOff x="1522650" y="1117750"/>
            <a:chExt cx="4574075" cy="3479350"/>
          </a:xfrm>
        </p:grpSpPr>
        <p:sp>
          <p:nvSpPr>
            <p:cNvPr id="80" name="Google Shape;80;p17"/>
            <p:cNvSpPr/>
            <p:nvPr/>
          </p:nvSpPr>
          <p:spPr>
            <a:xfrm>
              <a:off x="2305900" y="1117750"/>
              <a:ext cx="3790825" cy="3217100"/>
            </a:xfrm>
            <a:custGeom>
              <a:rect b="b" l="l" r="r" t="t"/>
              <a:pathLst>
                <a:path extrusionOk="0" h="128684" w="151633">
                  <a:moveTo>
                    <a:pt x="59573" y="1190"/>
                  </a:moveTo>
                  <a:lnTo>
                    <a:pt x="87345" y="18391"/>
                  </a:lnTo>
                  <a:cubicBezTo>
                    <a:pt x="87254" y="18737"/>
                    <a:pt x="87376" y="19117"/>
                    <a:pt x="87682" y="19337"/>
                  </a:cubicBezTo>
                  <a:cubicBezTo>
                    <a:pt x="87712" y="19358"/>
                    <a:pt x="87742" y="19374"/>
                    <a:pt x="87773" y="19391"/>
                  </a:cubicBezTo>
                  <a:lnTo>
                    <a:pt x="73089" y="35287"/>
                  </a:lnTo>
                  <a:cubicBezTo>
                    <a:pt x="73041" y="35228"/>
                    <a:pt x="72987" y="35173"/>
                    <a:pt x="72923" y="35127"/>
                  </a:cubicBezTo>
                  <a:cubicBezTo>
                    <a:pt x="72772" y="35017"/>
                    <a:pt x="72594" y="34961"/>
                    <a:pt x="72410" y="34961"/>
                  </a:cubicBezTo>
                  <a:cubicBezTo>
                    <a:pt x="72364" y="34961"/>
                    <a:pt x="72317" y="34964"/>
                    <a:pt x="72269" y="34972"/>
                  </a:cubicBezTo>
                  <a:lnTo>
                    <a:pt x="59361" y="1513"/>
                  </a:lnTo>
                  <a:cubicBezTo>
                    <a:pt x="59397" y="1478"/>
                    <a:pt x="59435" y="1443"/>
                    <a:pt x="59466" y="1400"/>
                  </a:cubicBezTo>
                  <a:cubicBezTo>
                    <a:pt x="59513" y="1335"/>
                    <a:pt x="59546" y="1262"/>
                    <a:pt x="59573" y="1190"/>
                  </a:cubicBezTo>
                  <a:close/>
                  <a:moveTo>
                    <a:pt x="57905" y="1155"/>
                  </a:moveTo>
                  <a:cubicBezTo>
                    <a:pt x="57962" y="1330"/>
                    <a:pt x="58069" y="1490"/>
                    <a:pt x="58229" y="1604"/>
                  </a:cubicBezTo>
                  <a:cubicBezTo>
                    <a:pt x="58385" y="1716"/>
                    <a:pt x="58564" y="1770"/>
                    <a:pt x="58744" y="1770"/>
                  </a:cubicBezTo>
                  <a:cubicBezTo>
                    <a:pt x="58890" y="1770"/>
                    <a:pt x="59035" y="1731"/>
                    <a:pt x="59165" y="1661"/>
                  </a:cubicBezTo>
                  <a:lnTo>
                    <a:pt x="72044" y="35042"/>
                  </a:lnTo>
                  <a:cubicBezTo>
                    <a:pt x="71907" y="35103"/>
                    <a:pt x="71787" y="35197"/>
                    <a:pt x="71696" y="35320"/>
                  </a:cubicBezTo>
                  <a:lnTo>
                    <a:pt x="34939" y="10633"/>
                  </a:lnTo>
                  <a:cubicBezTo>
                    <a:pt x="34967" y="10533"/>
                    <a:pt x="34978" y="10431"/>
                    <a:pt x="34971" y="10330"/>
                  </a:cubicBezTo>
                  <a:lnTo>
                    <a:pt x="57905" y="1155"/>
                  </a:lnTo>
                  <a:close/>
                  <a:moveTo>
                    <a:pt x="34896" y="10886"/>
                  </a:moveTo>
                  <a:lnTo>
                    <a:pt x="71585" y="35528"/>
                  </a:lnTo>
                  <a:cubicBezTo>
                    <a:pt x="71451" y="35873"/>
                    <a:pt x="71547" y="36273"/>
                    <a:pt x="71839" y="36520"/>
                  </a:cubicBezTo>
                  <a:lnTo>
                    <a:pt x="61150" y="46075"/>
                  </a:lnTo>
                  <a:cubicBezTo>
                    <a:pt x="61131" y="46059"/>
                    <a:pt x="61114" y="46040"/>
                    <a:pt x="61092" y="46024"/>
                  </a:cubicBezTo>
                  <a:cubicBezTo>
                    <a:pt x="60938" y="45913"/>
                    <a:pt x="60760" y="45860"/>
                    <a:pt x="60583" y="45860"/>
                  </a:cubicBezTo>
                  <a:cubicBezTo>
                    <a:pt x="60438" y="45860"/>
                    <a:pt x="60294" y="45896"/>
                    <a:pt x="60165" y="45964"/>
                  </a:cubicBezTo>
                  <a:lnTo>
                    <a:pt x="34896" y="10886"/>
                  </a:lnTo>
                  <a:close/>
                  <a:moveTo>
                    <a:pt x="88012" y="19481"/>
                  </a:moveTo>
                  <a:cubicBezTo>
                    <a:pt x="88073" y="19495"/>
                    <a:pt x="88135" y="19503"/>
                    <a:pt x="88199" y="19503"/>
                  </a:cubicBezTo>
                  <a:cubicBezTo>
                    <a:pt x="88236" y="19503"/>
                    <a:pt x="88270" y="19496"/>
                    <a:pt x="88308" y="19491"/>
                  </a:cubicBezTo>
                  <a:lnTo>
                    <a:pt x="90601" y="57808"/>
                  </a:lnTo>
                  <a:cubicBezTo>
                    <a:pt x="90477" y="57828"/>
                    <a:pt x="90359" y="57878"/>
                    <a:pt x="90253" y="57948"/>
                  </a:cubicBezTo>
                  <a:lnTo>
                    <a:pt x="73040" y="36456"/>
                  </a:lnTo>
                  <a:cubicBezTo>
                    <a:pt x="73069" y="36426"/>
                    <a:pt x="73102" y="36397"/>
                    <a:pt x="73126" y="36363"/>
                  </a:cubicBezTo>
                  <a:cubicBezTo>
                    <a:pt x="73264" y="36171"/>
                    <a:pt x="73319" y="35936"/>
                    <a:pt x="73280" y="35702"/>
                  </a:cubicBezTo>
                  <a:cubicBezTo>
                    <a:pt x="73268" y="35629"/>
                    <a:pt x="73244" y="35561"/>
                    <a:pt x="73216" y="35494"/>
                  </a:cubicBezTo>
                  <a:lnTo>
                    <a:pt x="88012" y="19481"/>
                  </a:lnTo>
                  <a:close/>
                  <a:moveTo>
                    <a:pt x="88769" y="19295"/>
                  </a:moveTo>
                  <a:lnTo>
                    <a:pt x="121569" y="41232"/>
                  </a:lnTo>
                  <a:cubicBezTo>
                    <a:pt x="121516" y="41429"/>
                    <a:pt x="121532" y="41636"/>
                    <a:pt x="121612" y="41820"/>
                  </a:cubicBezTo>
                  <a:lnTo>
                    <a:pt x="91516" y="58252"/>
                  </a:lnTo>
                  <a:cubicBezTo>
                    <a:pt x="91455" y="58141"/>
                    <a:pt x="91371" y="58040"/>
                    <a:pt x="91261" y="57962"/>
                  </a:cubicBezTo>
                  <a:cubicBezTo>
                    <a:pt x="91131" y="57868"/>
                    <a:pt x="90984" y="57820"/>
                    <a:pt x="90835" y="57804"/>
                  </a:cubicBezTo>
                  <a:lnTo>
                    <a:pt x="88539" y="19431"/>
                  </a:lnTo>
                  <a:cubicBezTo>
                    <a:pt x="88621" y="19396"/>
                    <a:pt x="88699" y="19354"/>
                    <a:pt x="88769" y="19295"/>
                  </a:cubicBezTo>
                  <a:close/>
                  <a:moveTo>
                    <a:pt x="72858" y="36603"/>
                  </a:moveTo>
                  <a:lnTo>
                    <a:pt x="90079" y="58104"/>
                  </a:lnTo>
                  <a:cubicBezTo>
                    <a:pt x="90062" y="58125"/>
                    <a:pt x="90041" y="58144"/>
                    <a:pt x="90025" y="58165"/>
                  </a:cubicBezTo>
                  <a:cubicBezTo>
                    <a:pt x="89989" y="58216"/>
                    <a:pt x="89960" y="58268"/>
                    <a:pt x="89936" y="58323"/>
                  </a:cubicBezTo>
                  <a:lnTo>
                    <a:pt x="61457" y="46818"/>
                  </a:lnTo>
                  <a:cubicBezTo>
                    <a:pt x="61473" y="46617"/>
                    <a:pt x="61422" y="46416"/>
                    <a:pt x="61307" y="46247"/>
                  </a:cubicBezTo>
                  <a:lnTo>
                    <a:pt x="72044" y="36651"/>
                  </a:lnTo>
                  <a:cubicBezTo>
                    <a:pt x="72160" y="36702"/>
                    <a:pt x="72283" y="36731"/>
                    <a:pt x="72406" y="36731"/>
                  </a:cubicBezTo>
                  <a:cubicBezTo>
                    <a:pt x="72565" y="36731"/>
                    <a:pt x="72719" y="36684"/>
                    <a:pt x="72858" y="36603"/>
                  </a:cubicBezTo>
                  <a:close/>
                  <a:moveTo>
                    <a:pt x="29406" y="22188"/>
                  </a:moveTo>
                  <a:lnTo>
                    <a:pt x="59857" y="46227"/>
                  </a:lnTo>
                  <a:cubicBezTo>
                    <a:pt x="59573" y="46625"/>
                    <a:pt x="59665" y="47178"/>
                    <a:pt x="60061" y="47462"/>
                  </a:cubicBezTo>
                  <a:cubicBezTo>
                    <a:pt x="60098" y="47488"/>
                    <a:pt x="60135" y="47509"/>
                    <a:pt x="60173" y="47529"/>
                  </a:cubicBezTo>
                  <a:lnTo>
                    <a:pt x="58655" y="58545"/>
                  </a:lnTo>
                  <a:cubicBezTo>
                    <a:pt x="58595" y="58532"/>
                    <a:pt x="58534" y="58525"/>
                    <a:pt x="58473" y="58525"/>
                  </a:cubicBezTo>
                  <a:cubicBezTo>
                    <a:pt x="58354" y="58525"/>
                    <a:pt x="58236" y="58550"/>
                    <a:pt x="58125" y="58596"/>
                  </a:cubicBezTo>
                  <a:lnTo>
                    <a:pt x="29406" y="22188"/>
                  </a:lnTo>
                  <a:close/>
                  <a:moveTo>
                    <a:pt x="16326" y="26247"/>
                  </a:moveTo>
                  <a:lnTo>
                    <a:pt x="57750" y="58893"/>
                  </a:lnTo>
                  <a:cubicBezTo>
                    <a:pt x="57750" y="58894"/>
                    <a:pt x="57749" y="58894"/>
                    <a:pt x="57748" y="58895"/>
                  </a:cubicBezTo>
                  <a:cubicBezTo>
                    <a:pt x="57632" y="59054"/>
                    <a:pt x="57582" y="59240"/>
                    <a:pt x="57584" y="59421"/>
                  </a:cubicBezTo>
                  <a:lnTo>
                    <a:pt x="33209" y="61477"/>
                  </a:lnTo>
                  <a:cubicBezTo>
                    <a:pt x="33171" y="61253"/>
                    <a:pt x="33049" y="61044"/>
                    <a:pt x="32851" y="60900"/>
                  </a:cubicBezTo>
                  <a:cubicBezTo>
                    <a:pt x="32696" y="60788"/>
                    <a:pt x="32515" y="60735"/>
                    <a:pt x="32336" y="60735"/>
                  </a:cubicBezTo>
                  <a:cubicBezTo>
                    <a:pt x="32231" y="60735"/>
                    <a:pt x="32126" y="60753"/>
                    <a:pt x="32028" y="60789"/>
                  </a:cubicBezTo>
                  <a:lnTo>
                    <a:pt x="16086" y="26436"/>
                  </a:lnTo>
                  <a:cubicBezTo>
                    <a:pt x="16176" y="26387"/>
                    <a:pt x="16257" y="26325"/>
                    <a:pt x="16326" y="26247"/>
                  </a:cubicBezTo>
                  <a:close/>
                  <a:moveTo>
                    <a:pt x="57622" y="59652"/>
                  </a:moveTo>
                  <a:cubicBezTo>
                    <a:pt x="57674" y="59839"/>
                    <a:pt x="57783" y="60008"/>
                    <a:pt x="57952" y="60129"/>
                  </a:cubicBezTo>
                  <a:cubicBezTo>
                    <a:pt x="58054" y="60201"/>
                    <a:pt x="58165" y="60247"/>
                    <a:pt x="58279" y="60272"/>
                  </a:cubicBezTo>
                  <a:lnTo>
                    <a:pt x="55785" y="68604"/>
                  </a:lnTo>
                  <a:cubicBezTo>
                    <a:pt x="55759" y="68602"/>
                    <a:pt x="55732" y="68601"/>
                    <a:pt x="55705" y="68601"/>
                  </a:cubicBezTo>
                  <a:cubicBezTo>
                    <a:pt x="55430" y="68601"/>
                    <a:pt x="55160" y="68726"/>
                    <a:pt x="54987" y="68966"/>
                  </a:cubicBezTo>
                  <a:cubicBezTo>
                    <a:pt x="54939" y="69034"/>
                    <a:pt x="54905" y="69108"/>
                    <a:pt x="54878" y="69182"/>
                  </a:cubicBezTo>
                  <a:lnTo>
                    <a:pt x="33192" y="61843"/>
                  </a:lnTo>
                  <a:cubicBezTo>
                    <a:pt x="33203" y="61799"/>
                    <a:pt x="33210" y="61755"/>
                    <a:pt x="33214" y="61709"/>
                  </a:cubicBezTo>
                  <a:lnTo>
                    <a:pt x="57622" y="59652"/>
                  </a:lnTo>
                  <a:close/>
                  <a:moveTo>
                    <a:pt x="61404" y="47049"/>
                  </a:moveTo>
                  <a:lnTo>
                    <a:pt x="89872" y="58550"/>
                  </a:lnTo>
                  <a:cubicBezTo>
                    <a:pt x="89825" y="58868"/>
                    <a:pt x="89949" y="59201"/>
                    <a:pt x="90228" y="59401"/>
                  </a:cubicBezTo>
                  <a:cubicBezTo>
                    <a:pt x="90327" y="59471"/>
                    <a:pt x="90435" y="59515"/>
                    <a:pt x="90546" y="59541"/>
                  </a:cubicBezTo>
                  <a:lnTo>
                    <a:pt x="88027" y="76730"/>
                  </a:lnTo>
                  <a:cubicBezTo>
                    <a:pt x="88011" y="76729"/>
                    <a:pt x="87994" y="76729"/>
                    <a:pt x="87977" y="76729"/>
                  </a:cubicBezTo>
                  <a:cubicBezTo>
                    <a:pt x="87931" y="76729"/>
                    <a:pt x="87884" y="76732"/>
                    <a:pt x="87837" y="76740"/>
                  </a:cubicBezTo>
                  <a:cubicBezTo>
                    <a:pt x="87715" y="76760"/>
                    <a:pt x="87603" y="76805"/>
                    <a:pt x="87501" y="76869"/>
                  </a:cubicBezTo>
                  <a:lnTo>
                    <a:pt x="61265" y="47294"/>
                  </a:lnTo>
                  <a:cubicBezTo>
                    <a:pt x="61275" y="47282"/>
                    <a:pt x="61288" y="47273"/>
                    <a:pt x="61297" y="47259"/>
                  </a:cubicBezTo>
                  <a:cubicBezTo>
                    <a:pt x="61344" y="47194"/>
                    <a:pt x="61377" y="47123"/>
                    <a:pt x="61404" y="47049"/>
                  </a:cubicBezTo>
                  <a:close/>
                  <a:moveTo>
                    <a:pt x="61096" y="47455"/>
                  </a:moveTo>
                  <a:lnTo>
                    <a:pt x="87328" y="77024"/>
                  </a:lnTo>
                  <a:cubicBezTo>
                    <a:pt x="87322" y="77033"/>
                    <a:pt x="87314" y="77039"/>
                    <a:pt x="87308" y="77047"/>
                  </a:cubicBezTo>
                  <a:lnTo>
                    <a:pt x="59297" y="59712"/>
                  </a:lnTo>
                  <a:cubicBezTo>
                    <a:pt x="59429" y="59348"/>
                    <a:pt x="59315" y="58926"/>
                    <a:pt x="58985" y="58689"/>
                  </a:cubicBezTo>
                  <a:cubicBezTo>
                    <a:pt x="58952" y="58665"/>
                    <a:pt x="58916" y="58648"/>
                    <a:pt x="58882" y="58628"/>
                  </a:cubicBezTo>
                  <a:lnTo>
                    <a:pt x="60400" y="47607"/>
                  </a:lnTo>
                  <a:cubicBezTo>
                    <a:pt x="60459" y="47619"/>
                    <a:pt x="60519" y="47627"/>
                    <a:pt x="60578" y="47627"/>
                  </a:cubicBezTo>
                  <a:cubicBezTo>
                    <a:pt x="60762" y="47627"/>
                    <a:pt x="60943" y="47564"/>
                    <a:pt x="61096" y="47455"/>
                  </a:cubicBezTo>
                  <a:close/>
                  <a:moveTo>
                    <a:pt x="59189" y="59922"/>
                  </a:moveTo>
                  <a:lnTo>
                    <a:pt x="87178" y="77244"/>
                  </a:lnTo>
                  <a:cubicBezTo>
                    <a:pt x="87172" y="77259"/>
                    <a:pt x="87166" y="77275"/>
                    <a:pt x="87161" y="77291"/>
                  </a:cubicBezTo>
                  <a:lnTo>
                    <a:pt x="56571" y="69673"/>
                  </a:lnTo>
                  <a:cubicBezTo>
                    <a:pt x="56646" y="69338"/>
                    <a:pt x="56520" y="68976"/>
                    <a:pt x="56224" y="68763"/>
                  </a:cubicBezTo>
                  <a:cubicBezTo>
                    <a:pt x="56157" y="68717"/>
                    <a:pt x="56087" y="68682"/>
                    <a:pt x="56015" y="68656"/>
                  </a:cubicBezTo>
                  <a:lnTo>
                    <a:pt x="58519" y="60290"/>
                  </a:lnTo>
                  <a:cubicBezTo>
                    <a:pt x="58777" y="60275"/>
                    <a:pt x="59025" y="60152"/>
                    <a:pt x="59188" y="59926"/>
                  </a:cubicBezTo>
                  <a:cubicBezTo>
                    <a:pt x="59189" y="59924"/>
                    <a:pt x="59189" y="59923"/>
                    <a:pt x="59189" y="59922"/>
                  </a:cubicBezTo>
                  <a:close/>
                  <a:moveTo>
                    <a:pt x="6382" y="54567"/>
                  </a:moveTo>
                  <a:lnTo>
                    <a:pt x="31456" y="61554"/>
                  </a:lnTo>
                  <a:cubicBezTo>
                    <a:pt x="31440" y="61772"/>
                    <a:pt x="31506" y="61990"/>
                    <a:pt x="31643" y="62166"/>
                  </a:cubicBezTo>
                  <a:lnTo>
                    <a:pt x="15546" y="78173"/>
                  </a:lnTo>
                  <a:cubicBezTo>
                    <a:pt x="15506" y="78130"/>
                    <a:pt x="15461" y="78092"/>
                    <a:pt x="15414" y="78055"/>
                  </a:cubicBezTo>
                  <a:cubicBezTo>
                    <a:pt x="15260" y="77944"/>
                    <a:pt x="15081" y="77892"/>
                    <a:pt x="14905" y="77892"/>
                  </a:cubicBezTo>
                  <a:cubicBezTo>
                    <a:pt x="14826" y="77892"/>
                    <a:pt x="14747" y="77902"/>
                    <a:pt x="14671" y="77923"/>
                  </a:cubicBezTo>
                  <a:lnTo>
                    <a:pt x="6061" y="55104"/>
                  </a:lnTo>
                  <a:cubicBezTo>
                    <a:pt x="6125" y="55054"/>
                    <a:pt x="6183" y="54997"/>
                    <a:pt x="6233" y="54928"/>
                  </a:cubicBezTo>
                  <a:cubicBezTo>
                    <a:pt x="6313" y="54818"/>
                    <a:pt x="6360" y="54692"/>
                    <a:pt x="6382" y="54567"/>
                  </a:cubicBezTo>
                  <a:close/>
                  <a:moveTo>
                    <a:pt x="91099" y="59489"/>
                  </a:moveTo>
                  <a:lnTo>
                    <a:pt x="104457" y="79682"/>
                  </a:lnTo>
                  <a:cubicBezTo>
                    <a:pt x="104363" y="79741"/>
                    <a:pt x="104277" y="79819"/>
                    <a:pt x="104210" y="79913"/>
                  </a:cubicBezTo>
                  <a:cubicBezTo>
                    <a:pt x="104146" y="80003"/>
                    <a:pt x="104103" y="80102"/>
                    <a:pt x="104076" y="80204"/>
                  </a:cubicBezTo>
                  <a:lnTo>
                    <a:pt x="88866" y="77650"/>
                  </a:lnTo>
                  <a:cubicBezTo>
                    <a:pt x="88877" y="77362"/>
                    <a:pt x="88749" y="77075"/>
                    <a:pt x="88499" y="76896"/>
                  </a:cubicBezTo>
                  <a:cubicBezTo>
                    <a:pt x="88425" y="76842"/>
                    <a:pt x="88344" y="76806"/>
                    <a:pt x="88260" y="76778"/>
                  </a:cubicBezTo>
                  <a:lnTo>
                    <a:pt x="90783" y="59563"/>
                  </a:lnTo>
                  <a:cubicBezTo>
                    <a:pt x="90892" y="59558"/>
                    <a:pt x="90999" y="59534"/>
                    <a:pt x="91099" y="59489"/>
                  </a:cubicBezTo>
                  <a:close/>
                  <a:moveTo>
                    <a:pt x="33100" y="62061"/>
                  </a:moveTo>
                  <a:lnTo>
                    <a:pt x="54828" y="69413"/>
                  </a:lnTo>
                  <a:cubicBezTo>
                    <a:pt x="54804" y="69712"/>
                    <a:pt x="54931" y="70016"/>
                    <a:pt x="55192" y="70201"/>
                  </a:cubicBezTo>
                  <a:cubicBezTo>
                    <a:pt x="55275" y="70262"/>
                    <a:pt x="55369" y="70305"/>
                    <a:pt x="55466" y="70333"/>
                  </a:cubicBezTo>
                  <a:lnTo>
                    <a:pt x="54144" y="97291"/>
                  </a:lnTo>
                  <a:cubicBezTo>
                    <a:pt x="54112" y="97293"/>
                    <a:pt x="54080" y="97293"/>
                    <a:pt x="54049" y="97298"/>
                  </a:cubicBezTo>
                  <a:cubicBezTo>
                    <a:pt x="53964" y="97313"/>
                    <a:pt x="53885" y="97342"/>
                    <a:pt x="53809" y="97378"/>
                  </a:cubicBezTo>
                  <a:lnTo>
                    <a:pt x="32845" y="62338"/>
                  </a:lnTo>
                  <a:cubicBezTo>
                    <a:pt x="32924" y="62281"/>
                    <a:pt x="32998" y="62217"/>
                    <a:pt x="33057" y="62136"/>
                  </a:cubicBezTo>
                  <a:cubicBezTo>
                    <a:pt x="33074" y="62112"/>
                    <a:pt x="33085" y="62086"/>
                    <a:pt x="33100" y="62061"/>
                  </a:cubicBezTo>
                  <a:close/>
                  <a:moveTo>
                    <a:pt x="56487" y="69893"/>
                  </a:moveTo>
                  <a:lnTo>
                    <a:pt x="87105" y="77517"/>
                  </a:lnTo>
                  <a:cubicBezTo>
                    <a:pt x="87088" y="77681"/>
                    <a:pt x="87116" y="77843"/>
                    <a:pt x="87186" y="77992"/>
                  </a:cubicBezTo>
                  <a:lnTo>
                    <a:pt x="54942" y="97700"/>
                  </a:lnTo>
                  <a:cubicBezTo>
                    <a:pt x="54883" y="97604"/>
                    <a:pt x="54803" y="97519"/>
                    <a:pt x="54708" y="97452"/>
                  </a:cubicBezTo>
                  <a:cubicBezTo>
                    <a:pt x="54609" y="97379"/>
                    <a:pt x="54496" y="97331"/>
                    <a:pt x="54379" y="97305"/>
                  </a:cubicBezTo>
                  <a:lnTo>
                    <a:pt x="55700" y="70367"/>
                  </a:lnTo>
                  <a:lnTo>
                    <a:pt x="55705" y="70367"/>
                  </a:lnTo>
                  <a:cubicBezTo>
                    <a:pt x="55753" y="70367"/>
                    <a:pt x="55802" y="70364"/>
                    <a:pt x="55850" y="70355"/>
                  </a:cubicBezTo>
                  <a:cubicBezTo>
                    <a:pt x="56084" y="70317"/>
                    <a:pt x="56287" y="70190"/>
                    <a:pt x="56427" y="69997"/>
                  </a:cubicBezTo>
                  <a:cubicBezTo>
                    <a:pt x="56450" y="69964"/>
                    <a:pt x="56468" y="69927"/>
                    <a:pt x="56487" y="69893"/>
                  </a:cubicBezTo>
                  <a:close/>
                  <a:moveTo>
                    <a:pt x="31811" y="62331"/>
                  </a:moveTo>
                  <a:cubicBezTo>
                    <a:pt x="31814" y="62333"/>
                    <a:pt x="31817" y="62338"/>
                    <a:pt x="31821" y="62340"/>
                  </a:cubicBezTo>
                  <a:cubicBezTo>
                    <a:pt x="31978" y="62452"/>
                    <a:pt x="32156" y="62506"/>
                    <a:pt x="32336" y="62506"/>
                  </a:cubicBezTo>
                  <a:cubicBezTo>
                    <a:pt x="32439" y="62506"/>
                    <a:pt x="32539" y="62482"/>
                    <a:pt x="32636" y="62447"/>
                  </a:cubicBezTo>
                  <a:lnTo>
                    <a:pt x="53611" y="97508"/>
                  </a:lnTo>
                  <a:cubicBezTo>
                    <a:pt x="53561" y="97551"/>
                    <a:pt x="53513" y="97602"/>
                    <a:pt x="53473" y="97657"/>
                  </a:cubicBezTo>
                  <a:cubicBezTo>
                    <a:pt x="53449" y="97691"/>
                    <a:pt x="53432" y="97726"/>
                    <a:pt x="53414" y="97761"/>
                  </a:cubicBezTo>
                  <a:lnTo>
                    <a:pt x="15678" y="79186"/>
                  </a:lnTo>
                  <a:cubicBezTo>
                    <a:pt x="15816" y="78926"/>
                    <a:pt x="15811" y="78622"/>
                    <a:pt x="15682" y="78371"/>
                  </a:cubicBezTo>
                  <a:lnTo>
                    <a:pt x="31811" y="62331"/>
                  </a:lnTo>
                  <a:close/>
                  <a:moveTo>
                    <a:pt x="1615" y="71499"/>
                  </a:moveTo>
                  <a:lnTo>
                    <a:pt x="14037" y="78573"/>
                  </a:lnTo>
                  <a:cubicBezTo>
                    <a:pt x="13958" y="78911"/>
                    <a:pt x="14084" y="79279"/>
                    <a:pt x="14383" y="79494"/>
                  </a:cubicBezTo>
                  <a:cubicBezTo>
                    <a:pt x="14539" y="79606"/>
                    <a:pt x="14719" y="79660"/>
                    <a:pt x="14898" y="79660"/>
                  </a:cubicBezTo>
                  <a:cubicBezTo>
                    <a:pt x="15136" y="79660"/>
                    <a:pt x="15368" y="79558"/>
                    <a:pt x="15538" y="79377"/>
                  </a:cubicBezTo>
                  <a:lnTo>
                    <a:pt x="53328" y="97978"/>
                  </a:lnTo>
                  <a:cubicBezTo>
                    <a:pt x="53297" y="98118"/>
                    <a:pt x="53305" y="98265"/>
                    <a:pt x="53342" y="98402"/>
                  </a:cubicBezTo>
                  <a:lnTo>
                    <a:pt x="44172" y="100939"/>
                  </a:lnTo>
                  <a:cubicBezTo>
                    <a:pt x="44109" y="100823"/>
                    <a:pt x="44023" y="100722"/>
                    <a:pt x="43914" y="100644"/>
                  </a:cubicBezTo>
                  <a:cubicBezTo>
                    <a:pt x="43762" y="100534"/>
                    <a:pt x="43583" y="100477"/>
                    <a:pt x="43400" y="100477"/>
                  </a:cubicBezTo>
                  <a:cubicBezTo>
                    <a:pt x="43351" y="100477"/>
                    <a:pt x="43302" y="100481"/>
                    <a:pt x="43253" y="100489"/>
                  </a:cubicBezTo>
                  <a:cubicBezTo>
                    <a:pt x="43020" y="100528"/>
                    <a:pt x="42817" y="100655"/>
                    <a:pt x="42677" y="100848"/>
                  </a:cubicBezTo>
                  <a:cubicBezTo>
                    <a:pt x="42516" y="101072"/>
                    <a:pt x="42479" y="101346"/>
                    <a:pt x="42546" y="101594"/>
                  </a:cubicBezTo>
                  <a:lnTo>
                    <a:pt x="31935" y="108097"/>
                  </a:lnTo>
                  <a:cubicBezTo>
                    <a:pt x="31872" y="107978"/>
                    <a:pt x="31783" y="107872"/>
                    <a:pt x="31671" y="107790"/>
                  </a:cubicBezTo>
                  <a:cubicBezTo>
                    <a:pt x="31516" y="107679"/>
                    <a:pt x="31337" y="107626"/>
                    <a:pt x="31160" y="107626"/>
                  </a:cubicBezTo>
                  <a:cubicBezTo>
                    <a:pt x="30986" y="107626"/>
                    <a:pt x="30812" y="107678"/>
                    <a:pt x="30664" y="107776"/>
                  </a:cubicBezTo>
                  <a:lnTo>
                    <a:pt x="1598" y="71519"/>
                  </a:lnTo>
                  <a:cubicBezTo>
                    <a:pt x="1603" y="71511"/>
                    <a:pt x="1609" y="71506"/>
                    <a:pt x="1615" y="71499"/>
                  </a:cubicBezTo>
                  <a:close/>
                  <a:moveTo>
                    <a:pt x="87314" y="78191"/>
                  </a:moveTo>
                  <a:cubicBezTo>
                    <a:pt x="87360" y="78243"/>
                    <a:pt x="87409" y="78293"/>
                    <a:pt x="87467" y="78334"/>
                  </a:cubicBezTo>
                  <a:cubicBezTo>
                    <a:pt x="87623" y="78447"/>
                    <a:pt x="87803" y="78500"/>
                    <a:pt x="87981" y="78500"/>
                  </a:cubicBezTo>
                  <a:cubicBezTo>
                    <a:pt x="88023" y="78500"/>
                    <a:pt x="88063" y="78493"/>
                    <a:pt x="88103" y="78485"/>
                  </a:cubicBezTo>
                  <a:lnTo>
                    <a:pt x="95457" y="108915"/>
                  </a:lnTo>
                  <a:cubicBezTo>
                    <a:pt x="95228" y="108955"/>
                    <a:pt x="95026" y="109080"/>
                    <a:pt x="94890" y="109271"/>
                  </a:cubicBezTo>
                  <a:cubicBezTo>
                    <a:pt x="94886" y="109276"/>
                    <a:pt x="94884" y="109281"/>
                    <a:pt x="94880" y="109287"/>
                  </a:cubicBezTo>
                  <a:lnTo>
                    <a:pt x="55049" y="98390"/>
                  </a:lnTo>
                  <a:cubicBezTo>
                    <a:pt x="55079" y="98272"/>
                    <a:pt x="55087" y="98149"/>
                    <a:pt x="55066" y="98026"/>
                  </a:cubicBezTo>
                  <a:cubicBezTo>
                    <a:pt x="55060" y="97989"/>
                    <a:pt x="55048" y="97954"/>
                    <a:pt x="55038" y="97917"/>
                  </a:cubicBezTo>
                  <a:lnTo>
                    <a:pt x="87314" y="78191"/>
                  </a:lnTo>
                  <a:close/>
                  <a:moveTo>
                    <a:pt x="42637" y="101815"/>
                  </a:moveTo>
                  <a:cubicBezTo>
                    <a:pt x="42697" y="101917"/>
                    <a:pt x="42779" y="102009"/>
                    <a:pt x="42882" y="102083"/>
                  </a:cubicBezTo>
                  <a:cubicBezTo>
                    <a:pt x="43034" y="102192"/>
                    <a:pt x="43212" y="102249"/>
                    <a:pt x="43395" y="102249"/>
                  </a:cubicBezTo>
                  <a:cubicBezTo>
                    <a:pt x="43443" y="102249"/>
                    <a:pt x="43493" y="102245"/>
                    <a:pt x="43541" y="102237"/>
                  </a:cubicBezTo>
                  <a:cubicBezTo>
                    <a:pt x="43588" y="102229"/>
                    <a:pt x="43633" y="102216"/>
                    <a:pt x="43679" y="102201"/>
                  </a:cubicBezTo>
                  <a:lnTo>
                    <a:pt x="55444" y="118817"/>
                  </a:lnTo>
                  <a:cubicBezTo>
                    <a:pt x="55361" y="118874"/>
                    <a:pt x="55285" y="118944"/>
                    <a:pt x="55225" y="119027"/>
                  </a:cubicBezTo>
                  <a:cubicBezTo>
                    <a:pt x="55134" y="119155"/>
                    <a:pt x="55081" y="119302"/>
                    <a:pt x="55066" y="119454"/>
                  </a:cubicBezTo>
                  <a:lnTo>
                    <a:pt x="38399" y="118443"/>
                  </a:lnTo>
                  <a:lnTo>
                    <a:pt x="31738" y="109173"/>
                  </a:lnTo>
                  <a:cubicBezTo>
                    <a:pt x="31789" y="109128"/>
                    <a:pt x="31835" y="109080"/>
                    <a:pt x="31876" y="109025"/>
                  </a:cubicBezTo>
                  <a:cubicBezTo>
                    <a:pt x="32014" y="108832"/>
                    <a:pt x="32069" y="108598"/>
                    <a:pt x="32030" y="108364"/>
                  </a:cubicBezTo>
                  <a:cubicBezTo>
                    <a:pt x="32027" y="108350"/>
                    <a:pt x="32021" y="108336"/>
                    <a:pt x="32017" y="108321"/>
                  </a:cubicBezTo>
                  <a:lnTo>
                    <a:pt x="42637" y="101815"/>
                  </a:lnTo>
                  <a:close/>
                  <a:moveTo>
                    <a:pt x="54958" y="98612"/>
                  </a:moveTo>
                  <a:lnTo>
                    <a:pt x="94775" y="109505"/>
                  </a:lnTo>
                  <a:cubicBezTo>
                    <a:pt x="94674" y="109802"/>
                    <a:pt x="94737" y="110137"/>
                    <a:pt x="94949" y="110374"/>
                  </a:cubicBezTo>
                  <a:lnTo>
                    <a:pt x="79975" y="127087"/>
                  </a:lnTo>
                  <a:cubicBezTo>
                    <a:pt x="79970" y="127084"/>
                    <a:pt x="79968" y="127081"/>
                    <a:pt x="79965" y="127079"/>
                  </a:cubicBezTo>
                  <a:cubicBezTo>
                    <a:pt x="79813" y="126970"/>
                    <a:pt x="79634" y="126913"/>
                    <a:pt x="79451" y="126913"/>
                  </a:cubicBezTo>
                  <a:cubicBezTo>
                    <a:pt x="79403" y="126913"/>
                    <a:pt x="79354" y="126917"/>
                    <a:pt x="79305" y="126925"/>
                  </a:cubicBezTo>
                  <a:cubicBezTo>
                    <a:pt x="79089" y="126960"/>
                    <a:pt x="78902" y="127074"/>
                    <a:pt x="78766" y="127242"/>
                  </a:cubicBezTo>
                  <a:lnTo>
                    <a:pt x="44129" y="101861"/>
                  </a:lnTo>
                  <a:cubicBezTo>
                    <a:pt x="44257" y="101672"/>
                    <a:pt x="44310" y="101447"/>
                    <a:pt x="44272" y="101221"/>
                  </a:cubicBezTo>
                  <a:cubicBezTo>
                    <a:pt x="44268" y="101201"/>
                    <a:pt x="44262" y="101182"/>
                    <a:pt x="44256" y="101162"/>
                  </a:cubicBezTo>
                  <a:lnTo>
                    <a:pt x="53432" y="98624"/>
                  </a:lnTo>
                  <a:cubicBezTo>
                    <a:pt x="53492" y="98727"/>
                    <a:pt x="53573" y="98820"/>
                    <a:pt x="53678" y="98895"/>
                  </a:cubicBezTo>
                  <a:cubicBezTo>
                    <a:pt x="53834" y="99007"/>
                    <a:pt x="54013" y="99061"/>
                    <a:pt x="54193" y="99061"/>
                  </a:cubicBezTo>
                  <a:cubicBezTo>
                    <a:pt x="54468" y="99061"/>
                    <a:pt x="54740" y="98932"/>
                    <a:pt x="54914" y="98692"/>
                  </a:cubicBezTo>
                  <a:cubicBezTo>
                    <a:pt x="54931" y="98666"/>
                    <a:pt x="54943" y="98639"/>
                    <a:pt x="54958" y="98612"/>
                  </a:cubicBezTo>
                  <a:close/>
                  <a:moveTo>
                    <a:pt x="58749" y="0"/>
                  </a:moveTo>
                  <a:cubicBezTo>
                    <a:pt x="58700" y="0"/>
                    <a:pt x="58651" y="4"/>
                    <a:pt x="58601" y="13"/>
                  </a:cubicBezTo>
                  <a:cubicBezTo>
                    <a:pt x="58368" y="51"/>
                    <a:pt x="58165" y="178"/>
                    <a:pt x="58026" y="371"/>
                  </a:cubicBezTo>
                  <a:cubicBezTo>
                    <a:pt x="57906" y="537"/>
                    <a:pt x="57857" y="730"/>
                    <a:pt x="57863" y="922"/>
                  </a:cubicBezTo>
                  <a:lnTo>
                    <a:pt x="34925" y="10097"/>
                  </a:lnTo>
                  <a:cubicBezTo>
                    <a:pt x="34868" y="9931"/>
                    <a:pt x="34761" y="9780"/>
                    <a:pt x="34608" y="9669"/>
                  </a:cubicBezTo>
                  <a:cubicBezTo>
                    <a:pt x="34451" y="9557"/>
                    <a:pt x="34271" y="9503"/>
                    <a:pt x="34092" y="9503"/>
                  </a:cubicBezTo>
                  <a:cubicBezTo>
                    <a:pt x="33816" y="9503"/>
                    <a:pt x="33545" y="9631"/>
                    <a:pt x="33372" y="9872"/>
                  </a:cubicBezTo>
                  <a:cubicBezTo>
                    <a:pt x="33234" y="10064"/>
                    <a:pt x="33180" y="10299"/>
                    <a:pt x="33218" y="10533"/>
                  </a:cubicBezTo>
                  <a:cubicBezTo>
                    <a:pt x="33257" y="10766"/>
                    <a:pt x="33384" y="10969"/>
                    <a:pt x="33577" y="11108"/>
                  </a:cubicBezTo>
                  <a:cubicBezTo>
                    <a:pt x="33733" y="11221"/>
                    <a:pt x="33912" y="11274"/>
                    <a:pt x="34091" y="11274"/>
                  </a:cubicBezTo>
                  <a:cubicBezTo>
                    <a:pt x="34316" y="11274"/>
                    <a:pt x="34535" y="11185"/>
                    <a:pt x="34704" y="11023"/>
                  </a:cubicBezTo>
                  <a:lnTo>
                    <a:pt x="59844" y="45919"/>
                  </a:lnTo>
                  <a:lnTo>
                    <a:pt x="59844" y="45919"/>
                  </a:lnTo>
                  <a:lnTo>
                    <a:pt x="29110" y="21654"/>
                  </a:lnTo>
                  <a:cubicBezTo>
                    <a:pt x="29111" y="21652"/>
                    <a:pt x="29113" y="21651"/>
                    <a:pt x="29117" y="21648"/>
                  </a:cubicBezTo>
                  <a:cubicBezTo>
                    <a:pt x="29401" y="21251"/>
                    <a:pt x="29309" y="20697"/>
                    <a:pt x="28913" y="20413"/>
                  </a:cubicBezTo>
                  <a:cubicBezTo>
                    <a:pt x="28757" y="20301"/>
                    <a:pt x="28577" y="20247"/>
                    <a:pt x="28399" y="20247"/>
                  </a:cubicBezTo>
                  <a:cubicBezTo>
                    <a:pt x="28122" y="20247"/>
                    <a:pt x="27850" y="20375"/>
                    <a:pt x="27678" y="20616"/>
                  </a:cubicBezTo>
                  <a:cubicBezTo>
                    <a:pt x="27393" y="21013"/>
                    <a:pt x="27485" y="21567"/>
                    <a:pt x="27881" y="21851"/>
                  </a:cubicBezTo>
                  <a:cubicBezTo>
                    <a:pt x="28037" y="21963"/>
                    <a:pt x="28217" y="22017"/>
                    <a:pt x="28396" y="22017"/>
                  </a:cubicBezTo>
                  <a:cubicBezTo>
                    <a:pt x="28561" y="22017"/>
                    <a:pt x="28722" y="21967"/>
                    <a:pt x="28864" y="21877"/>
                  </a:cubicBezTo>
                  <a:lnTo>
                    <a:pt x="57922" y="58717"/>
                  </a:lnTo>
                  <a:cubicBezTo>
                    <a:pt x="57920" y="58718"/>
                    <a:pt x="57919" y="58719"/>
                    <a:pt x="57916" y="58723"/>
                  </a:cubicBezTo>
                  <a:lnTo>
                    <a:pt x="16459" y="26054"/>
                  </a:lnTo>
                  <a:cubicBezTo>
                    <a:pt x="16652" y="25671"/>
                    <a:pt x="16546" y="25194"/>
                    <a:pt x="16188" y="24937"/>
                  </a:cubicBezTo>
                  <a:cubicBezTo>
                    <a:pt x="16032" y="24825"/>
                    <a:pt x="15851" y="24771"/>
                    <a:pt x="15672" y="24771"/>
                  </a:cubicBezTo>
                  <a:cubicBezTo>
                    <a:pt x="15397" y="24771"/>
                    <a:pt x="15125" y="24899"/>
                    <a:pt x="14952" y="25140"/>
                  </a:cubicBezTo>
                  <a:cubicBezTo>
                    <a:pt x="14668" y="25537"/>
                    <a:pt x="14760" y="26091"/>
                    <a:pt x="15155" y="26375"/>
                  </a:cubicBezTo>
                  <a:cubicBezTo>
                    <a:pt x="15308" y="26486"/>
                    <a:pt x="15486" y="26541"/>
                    <a:pt x="15671" y="26541"/>
                  </a:cubicBezTo>
                  <a:cubicBezTo>
                    <a:pt x="15719" y="26541"/>
                    <a:pt x="15768" y="26537"/>
                    <a:pt x="15816" y="26529"/>
                  </a:cubicBezTo>
                  <a:cubicBezTo>
                    <a:pt x="15834" y="26526"/>
                    <a:pt x="15850" y="26520"/>
                    <a:pt x="15866" y="26516"/>
                  </a:cubicBezTo>
                  <a:lnTo>
                    <a:pt x="31824" y="60903"/>
                  </a:lnTo>
                  <a:cubicBezTo>
                    <a:pt x="31748" y="60958"/>
                    <a:pt x="31675" y="61023"/>
                    <a:pt x="31618" y="61103"/>
                  </a:cubicBezTo>
                  <a:cubicBezTo>
                    <a:pt x="31568" y="61173"/>
                    <a:pt x="31534" y="61248"/>
                    <a:pt x="31507" y="61324"/>
                  </a:cubicBezTo>
                  <a:lnTo>
                    <a:pt x="6390" y="54326"/>
                  </a:lnTo>
                  <a:cubicBezTo>
                    <a:pt x="6367" y="54081"/>
                    <a:pt x="6245" y="53846"/>
                    <a:pt x="6030" y="53692"/>
                  </a:cubicBezTo>
                  <a:cubicBezTo>
                    <a:pt x="5874" y="53581"/>
                    <a:pt x="5694" y="53527"/>
                    <a:pt x="5515" y="53527"/>
                  </a:cubicBezTo>
                  <a:cubicBezTo>
                    <a:pt x="5239" y="53527"/>
                    <a:pt x="4967" y="53655"/>
                    <a:pt x="4794" y="53896"/>
                  </a:cubicBezTo>
                  <a:cubicBezTo>
                    <a:pt x="4510" y="54293"/>
                    <a:pt x="4602" y="54846"/>
                    <a:pt x="4998" y="55131"/>
                  </a:cubicBezTo>
                  <a:cubicBezTo>
                    <a:pt x="5154" y="55243"/>
                    <a:pt x="5334" y="55297"/>
                    <a:pt x="5512" y="55297"/>
                  </a:cubicBezTo>
                  <a:cubicBezTo>
                    <a:pt x="5630" y="55297"/>
                    <a:pt x="5746" y="55269"/>
                    <a:pt x="5854" y="55223"/>
                  </a:cubicBezTo>
                  <a:lnTo>
                    <a:pt x="14454" y="78011"/>
                  </a:lnTo>
                  <a:cubicBezTo>
                    <a:pt x="14348" y="78072"/>
                    <a:pt x="14255" y="78154"/>
                    <a:pt x="14180" y="78258"/>
                  </a:cubicBezTo>
                  <a:cubicBezTo>
                    <a:pt x="14159" y="78289"/>
                    <a:pt x="14143" y="78321"/>
                    <a:pt x="14124" y="78354"/>
                  </a:cubicBezTo>
                  <a:lnTo>
                    <a:pt x="1732" y="71295"/>
                  </a:lnTo>
                  <a:cubicBezTo>
                    <a:pt x="1882" y="70925"/>
                    <a:pt x="1769" y="70488"/>
                    <a:pt x="1431" y="70244"/>
                  </a:cubicBezTo>
                  <a:cubicBezTo>
                    <a:pt x="1279" y="70136"/>
                    <a:pt x="1101" y="70079"/>
                    <a:pt x="918" y="70079"/>
                  </a:cubicBezTo>
                  <a:cubicBezTo>
                    <a:pt x="869" y="70079"/>
                    <a:pt x="819" y="70083"/>
                    <a:pt x="770" y="70091"/>
                  </a:cubicBezTo>
                  <a:cubicBezTo>
                    <a:pt x="535" y="70130"/>
                    <a:pt x="333" y="70257"/>
                    <a:pt x="193" y="70449"/>
                  </a:cubicBezTo>
                  <a:cubicBezTo>
                    <a:pt x="56" y="70642"/>
                    <a:pt x="1" y="70875"/>
                    <a:pt x="40" y="71109"/>
                  </a:cubicBezTo>
                  <a:cubicBezTo>
                    <a:pt x="79" y="71343"/>
                    <a:pt x="206" y="71547"/>
                    <a:pt x="399" y="71685"/>
                  </a:cubicBezTo>
                  <a:cubicBezTo>
                    <a:pt x="555" y="71797"/>
                    <a:pt x="734" y="71851"/>
                    <a:pt x="913" y="71851"/>
                  </a:cubicBezTo>
                  <a:cubicBezTo>
                    <a:pt x="1096" y="71851"/>
                    <a:pt x="1276" y="71789"/>
                    <a:pt x="1426" y="71680"/>
                  </a:cubicBezTo>
                  <a:lnTo>
                    <a:pt x="30491" y="107933"/>
                  </a:lnTo>
                  <a:cubicBezTo>
                    <a:pt x="30474" y="107952"/>
                    <a:pt x="30454" y="107971"/>
                    <a:pt x="30437" y="107994"/>
                  </a:cubicBezTo>
                  <a:cubicBezTo>
                    <a:pt x="30426" y="108010"/>
                    <a:pt x="30418" y="108029"/>
                    <a:pt x="30408" y="108045"/>
                  </a:cubicBezTo>
                  <a:lnTo>
                    <a:pt x="5131" y="93125"/>
                  </a:lnTo>
                  <a:cubicBezTo>
                    <a:pt x="5273" y="92758"/>
                    <a:pt x="5159" y="92325"/>
                    <a:pt x="4826" y="92087"/>
                  </a:cubicBezTo>
                  <a:cubicBezTo>
                    <a:pt x="4669" y="91975"/>
                    <a:pt x="4489" y="91921"/>
                    <a:pt x="4311" y="91921"/>
                  </a:cubicBezTo>
                  <a:cubicBezTo>
                    <a:pt x="4035" y="91921"/>
                    <a:pt x="3763" y="92050"/>
                    <a:pt x="3589" y="92291"/>
                  </a:cubicBezTo>
                  <a:cubicBezTo>
                    <a:pt x="3305" y="92688"/>
                    <a:pt x="3397" y="93241"/>
                    <a:pt x="3792" y="93527"/>
                  </a:cubicBezTo>
                  <a:cubicBezTo>
                    <a:pt x="3950" y="93639"/>
                    <a:pt x="4128" y="93692"/>
                    <a:pt x="4308" y="93692"/>
                  </a:cubicBezTo>
                  <a:cubicBezTo>
                    <a:pt x="4578" y="93692"/>
                    <a:pt x="4846" y="93566"/>
                    <a:pt x="5020" y="93332"/>
                  </a:cubicBezTo>
                  <a:lnTo>
                    <a:pt x="30310" y="108260"/>
                  </a:lnTo>
                  <a:cubicBezTo>
                    <a:pt x="30273" y="108387"/>
                    <a:pt x="30261" y="108519"/>
                    <a:pt x="30283" y="108652"/>
                  </a:cubicBezTo>
                  <a:cubicBezTo>
                    <a:pt x="30322" y="108886"/>
                    <a:pt x="30449" y="109090"/>
                    <a:pt x="30642" y="109228"/>
                  </a:cubicBezTo>
                  <a:cubicBezTo>
                    <a:pt x="30795" y="109337"/>
                    <a:pt x="30972" y="109394"/>
                    <a:pt x="31155" y="109394"/>
                  </a:cubicBezTo>
                  <a:cubicBezTo>
                    <a:pt x="31203" y="109394"/>
                    <a:pt x="31252" y="109389"/>
                    <a:pt x="31301" y="109382"/>
                  </a:cubicBezTo>
                  <a:cubicBezTo>
                    <a:pt x="31386" y="109367"/>
                    <a:pt x="31466" y="109337"/>
                    <a:pt x="31543" y="109302"/>
                  </a:cubicBezTo>
                  <a:lnTo>
                    <a:pt x="38242" y="118625"/>
                  </a:lnTo>
                  <a:lnTo>
                    <a:pt x="38274" y="118671"/>
                  </a:lnTo>
                  <a:lnTo>
                    <a:pt x="55072" y="119689"/>
                  </a:lnTo>
                  <a:cubicBezTo>
                    <a:pt x="55111" y="119923"/>
                    <a:pt x="55238" y="120126"/>
                    <a:pt x="55429" y="120263"/>
                  </a:cubicBezTo>
                  <a:cubicBezTo>
                    <a:pt x="55585" y="120375"/>
                    <a:pt x="55765" y="120428"/>
                    <a:pt x="55944" y="120428"/>
                  </a:cubicBezTo>
                  <a:cubicBezTo>
                    <a:pt x="56219" y="120428"/>
                    <a:pt x="56492" y="120300"/>
                    <a:pt x="56664" y="120059"/>
                  </a:cubicBezTo>
                  <a:cubicBezTo>
                    <a:pt x="56949" y="119663"/>
                    <a:pt x="56857" y="119109"/>
                    <a:pt x="56461" y="118824"/>
                  </a:cubicBezTo>
                  <a:cubicBezTo>
                    <a:pt x="56309" y="118716"/>
                    <a:pt x="56131" y="118659"/>
                    <a:pt x="55949" y="118659"/>
                  </a:cubicBezTo>
                  <a:cubicBezTo>
                    <a:pt x="55900" y="118659"/>
                    <a:pt x="55850" y="118663"/>
                    <a:pt x="55801" y="118671"/>
                  </a:cubicBezTo>
                  <a:cubicBezTo>
                    <a:pt x="55750" y="118679"/>
                    <a:pt x="55702" y="118694"/>
                    <a:pt x="55655" y="118710"/>
                  </a:cubicBezTo>
                  <a:lnTo>
                    <a:pt x="43893" y="102095"/>
                  </a:lnTo>
                  <a:cubicBezTo>
                    <a:pt x="43920" y="102077"/>
                    <a:pt x="43946" y="102056"/>
                    <a:pt x="43971" y="102035"/>
                  </a:cubicBezTo>
                  <a:lnTo>
                    <a:pt x="78639" y="127440"/>
                  </a:lnTo>
                  <a:cubicBezTo>
                    <a:pt x="78569" y="127597"/>
                    <a:pt x="78545" y="127770"/>
                    <a:pt x="78575" y="127942"/>
                  </a:cubicBezTo>
                  <a:cubicBezTo>
                    <a:pt x="78613" y="128175"/>
                    <a:pt x="78740" y="128380"/>
                    <a:pt x="78933" y="128518"/>
                  </a:cubicBezTo>
                  <a:cubicBezTo>
                    <a:pt x="79089" y="128630"/>
                    <a:pt x="79269" y="128683"/>
                    <a:pt x="79447" y="128683"/>
                  </a:cubicBezTo>
                  <a:cubicBezTo>
                    <a:pt x="79723" y="128683"/>
                    <a:pt x="79996" y="128555"/>
                    <a:pt x="80168" y="128314"/>
                  </a:cubicBezTo>
                  <a:cubicBezTo>
                    <a:pt x="80402" y="127987"/>
                    <a:pt x="80378" y="127555"/>
                    <a:pt x="80140" y="127252"/>
                  </a:cubicBezTo>
                  <a:lnTo>
                    <a:pt x="95125" y="110526"/>
                  </a:lnTo>
                  <a:cubicBezTo>
                    <a:pt x="95273" y="110624"/>
                    <a:pt x="95441" y="110672"/>
                    <a:pt x="95607" y="110672"/>
                  </a:cubicBezTo>
                  <a:cubicBezTo>
                    <a:pt x="95788" y="110672"/>
                    <a:pt x="95963" y="110612"/>
                    <a:pt x="96112" y="110507"/>
                  </a:cubicBezTo>
                  <a:lnTo>
                    <a:pt x="102491" y="121570"/>
                  </a:lnTo>
                  <a:cubicBezTo>
                    <a:pt x="102377" y="121631"/>
                    <a:pt x="102271" y="121716"/>
                    <a:pt x="102190" y="121830"/>
                  </a:cubicBezTo>
                  <a:cubicBezTo>
                    <a:pt x="101904" y="122228"/>
                    <a:pt x="101997" y="122780"/>
                    <a:pt x="102393" y="123065"/>
                  </a:cubicBezTo>
                  <a:cubicBezTo>
                    <a:pt x="102545" y="123175"/>
                    <a:pt x="102723" y="123231"/>
                    <a:pt x="102906" y="123231"/>
                  </a:cubicBezTo>
                  <a:cubicBezTo>
                    <a:pt x="102954" y="123231"/>
                    <a:pt x="103004" y="123228"/>
                    <a:pt x="103052" y="123219"/>
                  </a:cubicBezTo>
                  <a:cubicBezTo>
                    <a:pt x="103284" y="123181"/>
                    <a:pt x="103489" y="123053"/>
                    <a:pt x="103626" y="122861"/>
                  </a:cubicBezTo>
                  <a:cubicBezTo>
                    <a:pt x="103912" y="122464"/>
                    <a:pt x="103819" y="121910"/>
                    <a:pt x="103423" y="121625"/>
                  </a:cubicBezTo>
                  <a:cubicBezTo>
                    <a:pt x="103268" y="121514"/>
                    <a:pt x="103091" y="121463"/>
                    <a:pt x="102915" y="121463"/>
                  </a:cubicBezTo>
                  <a:cubicBezTo>
                    <a:pt x="102846" y="121463"/>
                    <a:pt x="102778" y="121470"/>
                    <a:pt x="102712" y="121485"/>
                  </a:cubicBezTo>
                  <a:lnTo>
                    <a:pt x="96287" y="110342"/>
                  </a:lnTo>
                  <a:cubicBezTo>
                    <a:pt x="96298" y="110329"/>
                    <a:pt x="96313" y="110318"/>
                    <a:pt x="96325" y="110302"/>
                  </a:cubicBezTo>
                  <a:cubicBezTo>
                    <a:pt x="96610" y="109904"/>
                    <a:pt x="96518" y="109351"/>
                    <a:pt x="96121" y="109066"/>
                  </a:cubicBezTo>
                  <a:cubicBezTo>
                    <a:pt x="95993" y="108973"/>
                    <a:pt x="95844" y="108923"/>
                    <a:pt x="95692" y="108908"/>
                  </a:cubicBezTo>
                  <a:lnTo>
                    <a:pt x="88325" y="78424"/>
                  </a:lnTo>
                  <a:cubicBezTo>
                    <a:pt x="88400" y="78392"/>
                    <a:pt x="88472" y="78351"/>
                    <a:pt x="88538" y="78298"/>
                  </a:cubicBezTo>
                  <a:lnTo>
                    <a:pt x="112640" y="101661"/>
                  </a:lnTo>
                  <a:cubicBezTo>
                    <a:pt x="112415" y="102050"/>
                    <a:pt x="112513" y="102555"/>
                    <a:pt x="112886" y="102822"/>
                  </a:cubicBezTo>
                  <a:cubicBezTo>
                    <a:pt x="113043" y="102935"/>
                    <a:pt x="113222" y="102988"/>
                    <a:pt x="113401" y="102988"/>
                  </a:cubicBezTo>
                  <a:cubicBezTo>
                    <a:pt x="113421" y="102988"/>
                    <a:pt x="113442" y="102983"/>
                    <a:pt x="113461" y="102982"/>
                  </a:cubicBezTo>
                  <a:lnTo>
                    <a:pt x="118567" y="120230"/>
                  </a:lnTo>
                  <a:cubicBezTo>
                    <a:pt x="118456" y="120292"/>
                    <a:pt x="118356" y="120375"/>
                    <a:pt x="118277" y="120485"/>
                  </a:cubicBezTo>
                  <a:cubicBezTo>
                    <a:pt x="117993" y="120882"/>
                    <a:pt x="118085" y="121436"/>
                    <a:pt x="118480" y="121721"/>
                  </a:cubicBezTo>
                  <a:cubicBezTo>
                    <a:pt x="118632" y="121830"/>
                    <a:pt x="118811" y="121886"/>
                    <a:pt x="118994" y="121886"/>
                  </a:cubicBezTo>
                  <a:cubicBezTo>
                    <a:pt x="119042" y="121886"/>
                    <a:pt x="119091" y="121882"/>
                    <a:pt x="119139" y="121875"/>
                  </a:cubicBezTo>
                  <a:cubicBezTo>
                    <a:pt x="119372" y="121835"/>
                    <a:pt x="119577" y="121709"/>
                    <a:pt x="119715" y="121516"/>
                  </a:cubicBezTo>
                  <a:cubicBezTo>
                    <a:pt x="119999" y="121118"/>
                    <a:pt x="119907" y="120565"/>
                    <a:pt x="119511" y="120281"/>
                  </a:cubicBezTo>
                  <a:cubicBezTo>
                    <a:pt x="119357" y="120170"/>
                    <a:pt x="119179" y="120118"/>
                    <a:pt x="119002" y="120118"/>
                  </a:cubicBezTo>
                  <a:cubicBezTo>
                    <a:pt x="118929" y="120118"/>
                    <a:pt x="118856" y="120127"/>
                    <a:pt x="118785" y="120144"/>
                  </a:cubicBezTo>
                  <a:lnTo>
                    <a:pt x="113690" y="102933"/>
                  </a:lnTo>
                  <a:cubicBezTo>
                    <a:pt x="113856" y="102876"/>
                    <a:pt x="114009" y="102773"/>
                    <a:pt x="114121" y="102619"/>
                  </a:cubicBezTo>
                  <a:cubicBezTo>
                    <a:pt x="114405" y="102222"/>
                    <a:pt x="114313" y="101668"/>
                    <a:pt x="113917" y="101384"/>
                  </a:cubicBezTo>
                  <a:cubicBezTo>
                    <a:pt x="113762" y="101272"/>
                    <a:pt x="113582" y="101219"/>
                    <a:pt x="113404" y="101219"/>
                  </a:cubicBezTo>
                  <a:cubicBezTo>
                    <a:pt x="113177" y="101219"/>
                    <a:pt x="112951" y="101307"/>
                    <a:pt x="112782" y="101473"/>
                  </a:cubicBezTo>
                  <a:lnTo>
                    <a:pt x="88698" y="78130"/>
                  </a:lnTo>
                  <a:cubicBezTo>
                    <a:pt x="88756" y="78050"/>
                    <a:pt x="88793" y="77963"/>
                    <a:pt x="88820" y="77873"/>
                  </a:cubicBezTo>
                  <a:lnTo>
                    <a:pt x="104040" y="80436"/>
                  </a:lnTo>
                  <a:cubicBezTo>
                    <a:pt x="104042" y="80710"/>
                    <a:pt x="104168" y="80979"/>
                    <a:pt x="104406" y="81151"/>
                  </a:cubicBezTo>
                  <a:cubicBezTo>
                    <a:pt x="104559" y="81260"/>
                    <a:pt x="104736" y="81316"/>
                    <a:pt x="104920" y="81316"/>
                  </a:cubicBezTo>
                  <a:cubicBezTo>
                    <a:pt x="104968" y="81316"/>
                    <a:pt x="105019" y="81312"/>
                    <a:pt x="105067" y="81303"/>
                  </a:cubicBezTo>
                  <a:cubicBezTo>
                    <a:pt x="105299" y="81265"/>
                    <a:pt x="105503" y="81138"/>
                    <a:pt x="105641" y="80945"/>
                  </a:cubicBezTo>
                  <a:cubicBezTo>
                    <a:pt x="105673" y="80901"/>
                    <a:pt x="105700" y="80853"/>
                    <a:pt x="105722" y="80805"/>
                  </a:cubicBezTo>
                  <a:lnTo>
                    <a:pt x="125340" y="86830"/>
                  </a:lnTo>
                  <a:cubicBezTo>
                    <a:pt x="125298" y="87143"/>
                    <a:pt x="125422" y="87472"/>
                    <a:pt x="125697" y="87670"/>
                  </a:cubicBezTo>
                  <a:cubicBezTo>
                    <a:pt x="125850" y="87779"/>
                    <a:pt x="126027" y="87835"/>
                    <a:pt x="126212" y="87835"/>
                  </a:cubicBezTo>
                  <a:cubicBezTo>
                    <a:pt x="126260" y="87835"/>
                    <a:pt x="126310" y="87831"/>
                    <a:pt x="126358" y="87823"/>
                  </a:cubicBezTo>
                  <a:cubicBezTo>
                    <a:pt x="126590" y="87784"/>
                    <a:pt x="126795" y="87657"/>
                    <a:pt x="126932" y="87464"/>
                  </a:cubicBezTo>
                  <a:cubicBezTo>
                    <a:pt x="127070" y="87272"/>
                    <a:pt x="127125" y="87039"/>
                    <a:pt x="127086" y="86804"/>
                  </a:cubicBezTo>
                  <a:cubicBezTo>
                    <a:pt x="127048" y="86571"/>
                    <a:pt x="126920" y="86367"/>
                    <a:pt x="126728" y="86229"/>
                  </a:cubicBezTo>
                  <a:cubicBezTo>
                    <a:pt x="126572" y="86117"/>
                    <a:pt x="126392" y="86063"/>
                    <a:pt x="126213" y="86063"/>
                  </a:cubicBezTo>
                  <a:cubicBezTo>
                    <a:pt x="125937" y="86063"/>
                    <a:pt x="125665" y="86191"/>
                    <a:pt x="125492" y="86432"/>
                  </a:cubicBezTo>
                  <a:cubicBezTo>
                    <a:pt x="125454" y="86486"/>
                    <a:pt x="125423" y="86543"/>
                    <a:pt x="125399" y="86602"/>
                  </a:cubicBezTo>
                  <a:lnTo>
                    <a:pt x="105791" y="80580"/>
                  </a:lnTo>
                  <a:cubicBezTo>
                    <a:pt x="105808" y="80484"/>
                    <a:pt x="105812" y="80386"/>
                    <a:pt x="105795" y="80285"/>
                  </a:cubicBezTo>
                  <a:cubicBezTo>
                    <a:pt x="105757" y="80052"/>
                    <a:pt x="105629" y="79848"/>
                    <a:pt x="105437" y="79710"/>
                  </a:cubicBezTo>
                  <a:cubicBezTo>
                    <a:pt x="105283" y="79599"/>
                    <a:pt x="105105" y="79547"/>
                    <a:pt x="104928" y="79547"/>
                  </a:cubicBezTo>
                  <a:cubicBezTo>
                    <a:pt x="104839" y="79547"/>
                    <a:pt x="104751" y="79560"/>
                    <a:pt x="104666" y="79586"/>
                  </a:cubicBezTo>
                  <a:lnTo>
                    <a:pt x="91291" y="59370"/>
                  </a:lnTo>
                  <a:cubicBezTo>
                    <a:pt x="91351" y="59320"/>
                    <a:pt x="91408" y="59265"/>
                    <a:pt x="91454" y="59199"/>
                  </a:cubicBezTo>
                  <a:cubicBezTo>
                    <a:pt x="91612" y="58980"/>
                    <a:pt x="91650" y="58716"/>
                    <a:pt x="91591" y="58473"/>
                  </a:cubicBezTo>
                  <a:lnTo>
                    <a:pt x="121723" y="42022"/>
                  </a:lnTo>
                  <a:cubicBezTo>
                    <a:pt x="121773" y="42082"/>
                    <a:pt x="121827" y="42140"/>
                    <a:pt x="121893" y="42188"/>
                  </a:cubicBezTo>
                  <a:cubicBezTo>
                    <a:pt x="122049" y="42300"/>
                    <a:pt x="122229" y="42354"/>
                    <a:pt x="122408" y="42354"/>
                  </a:cubicBezTo>
                  <a:cubicBezTo>
                    <a:pt x="122508" y="42354"/>
                    <a:pt x="122608" y="42331"/>
                    <a:pt x="122702" y="42298"/>
                  </a:cubicBezTo>
                  <a:lnTo>
                    <a:pt x="143453" y="68738"/>
                  </a:lnTo>
                  <a:cubicBezTo>
                    <a:pt x="143438" y="68755"/>
                    <a:pt x="143422" y="68770"/>
                    <a:pt x="143408" y="68787"/>
                  </a:cubicBezTo>
                  <a:cubicBezTo>
                    <a:pt x="143123" y="69184"/>
                    <a:pt x="143215" y="69738"/>
                    <a:pt x="143613" y="70023"/>
                  </a:cubicBezTo>
                  <a:cubicBezTo>
                    <a:pt x="143769" y="70135"/>
                    <a:pt x="143948" y="70188"/>
                    <a:pt x="144127" y="70188"/>
                  </a:cubicBezTo>
                  <a:cubicBezTo>
                    <a:pt x="144155" y="70188"/>
                    <a:pt x="144182" y="70181"/>
                    <a:pt x="144210" y="70179"/>
                  </a:cubicBezTo>
                  <a:lnTo>
                    <a:pt x="150276" y="95191"/>
                  </a:lnTo>
                  <a:cubicBezTo>
                    <a:pt x="150132" y="95254"/>
                    <a:pt x="150005" y="95352"/>
                    <a:pt x="149911" y="95484"/>
                  </a:cubicBezTo>
                  <a:cubicBezTo>
                    <a:pt x="149774" y="95676"/>
                    <a:pt x="149718" y="95910"/>
                    <a:pt x="149758" y="96144"/>
                  </a:cubicBezTo>
                  <a:cubicBezTo>
                    <a:pt x="149796" y="96377"/>
                    <a:pt x="149923" y="96581"/>
                    <a:pt x="150116" y="96719"/>
                  </a:cubicBezTo>
                  <a:cubicBezTo>
                    <a:pt x="150272" y="96832"/>
                    <a:pt x="150451" y="96885"/>
                    <a:pt x="150630" y="96885"/>
                  </a:cubicBezTo>
                  <a:cubicBezTo>
                    <a:pt x="150905" y="96885"/>
                    <a:pt x="151178" y="96757"/>
                    <a:pt x="151351" y="96516"/>
                  </a:cubicBezTo>
                  <a:cubicBezTo>
                    <a:pt x="151633" y="96119"/>
                    <a:pt x="151542" y="95564"/>
                    <a:pt x="151145" y="95281"/>
                  </a:cubicBezTo>
                  <a:cubicBezTo>
                    <a:pt x="150994" y="95171"/>
                    <a:pt x="150817" y="95116"/>
                    <a:pt x="150635" y="95116"/>
                  </a:cubicBezTo>
                  <a:cubicBezTo>
                    <a:pt x="150591" y="95116"/>
                    <a:pt x="150546" y="95119"/>
                    <a:pt x="150501" y="95126"/>
                  </a:cubicBezTo>
                  <a:lnTo>
                    <a:pt x="144439" y="70126"/>
                  </a:lnTo>
                  <a:cubicBezTo>
                    <a:pt x="144598" y="70068"/>
                    <a:pt x="144742" y="69967"/>
                    <a:pt x="144848" y="69819"/>
                  </a:cubicBezTo>
                  <a:cubicBezTo>
                    <a:pt x="145133" y="69422"/>
                    <a:pt x="145041" y="68869"/>
                    <a:pt x="144643" y="68584"/>
                  </a:cubicBezTo>
                  <a:cubicBezTo>
                    <a:pt x="144489" y="68473"/>
                    <a:pt x="144310" y="68419"/>
                    <a:pt x="144133" y="68419"/>
                  </a:cubicBezTo>
                  <a:cubicBezTo>
                    <a:pt x="143954" y="68419"/>
                    <a:pt x="143776" y="68474"/>
                    <a:pt x="143625" y="68579"/>
                  </a:cubicBezTo>
                  <a:lnTo>
                    <a:pt x="122923" y="42187"/>
                  </a:lnTo>
                  <a:cubicBezTo>
                    <a:pt x="123003" y="42130"/>
                    <a:pt x="123078" y="42066"/>
                    <a:pt x="123137" y="41982"/>
                  </a:cubicBezTo>
                  <a:cubicBezTo>
                    <a:pt x="123422" y="41585"/>
                    <a:pt x="123330" y="41031"/>
                    <a:pt x="122934" y="40747"/>
                  </a:cubicBezTo>
                  <a:cubicBezTo>
                    <a:pt x="122782" y="40638"/>
                    <a:pt x="122603" y="40581"/>
                    <a:pt x="122419" y="40581"/>
                  </a:cubicBezTo>
                  <a:cubicBezTo>
                    <a:pt x="122371" y="40581"/>
                    <a:pt x="122322" y="40585"/>
                    <a:pt x="122273" y="40593"/>
                  </a:cubicBezTo>
                  <a:cubicBezTo>
                    <a:pt x="122040" y="40632"/>
                    <a:pt x="121837" y="40759"/>
                    <a:pt x="121699" y="40952"/>
                  </a:cubicBezTo>
                  <a:cubicBezTo>
                    <a:pt x="121684" y="40972"/>
                    <a:pt x="121674" y="40993"/>
                    <a:pt x="121662" y="41015"/>
                  </a:cubicBezTo>
                  <a:lnTo>
                    <a:pt x="88927" y="19118"/>
                  </a:lnTo>
                  <a:cubicBezTo>
                    <a:pt x="89200" y="18723"/>
                    <a:pt x="89106" y="18178"/>
                    <a:pt x="88714" y="17898"/>
                  </a:cubicBezTo>
                  <a:cubicBezTo>
                    <a:pt x="88558" y="17786"/>
                    <a:pt x="88378" y="17733"/>
                    <a:pt x="88200" y="17733"/>
                  </a:cubicBezTo>
                  <a:cubicBezTo>
                    <a:pt x="87924" y="17733"/>
                    <a:pt x="87652" y="17861"/>
                    <a:pt x="87479" y="18101"/>
                  </a:cubicBezTo>
                  <a:cubicBezTo>
                    <a:pt x="87463" y="18124"/>
                    <a:pt x="87452" y="18149"/>
                    <a:pt x="87437" y="18172"/>
                  </a:cubicBezTo>
                  <a:lnTo>
                    <a:pt x="59626" y="948"/>
                  </a:lnTo>
                  <a:cubicBezTo>
                    <a:pt x="59646" y="651"/>
                    <a:pt x="59520" y="351"/>
                    <a:pt x="59262" y="166"/>
                  </a:cubicBezTo>
                  <a:cubicBezTo>
                    <a:pt x="59111" y="58"/>
                    <a:pt x="58932" y="0"/>
                    <a:pt x="587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17"/>
            <p:cNvSpPr/>
            <p:nvPr/>
          </p:nvSpPr>
          <p:spPr>
            <a:xfrm>
              <a:off x="1522650" y="3538750"/>
              <a:ext cx="2417375" cy="1058350"/>
            </a:xfrm>
            <a:custGeom>
              <a:rect b="b" l="l" r="r" t="t"/>
              <a:pathLst>
                <a:path extrusionOk="0" h="42334" w="96695">
                  <a:moveTo>
                    <a:pt x="1008" y="1"/>
                  </a:moveTo>
                  <a:cubicBezTo>
                    <a:pt x="960" y="1"/>
                    <a:pt x="911" y="5"/>
                    <a:pt x="862" y="13"/>
                  </a:cubicBezTo>
                  <a:cubicBezTo>
                    <a:pt x="628" y="51"/>
                    <a:pt x="424" y="179"/>
                    <a:pt x="285" y="371"/>
                  </a:cubicBezTo>
                  <a:cubicBezTo>
                    <a:pt x="1" y="768"/>
                    <a:pt x="93" y="1321"/>
                    <a:pt x="489" y="1607"/>
                  </a:cubicBezTo>
                  <a:cubicBezTo>
                    <a:pt x="641" y="1716"/>
                    <a:pt x="819" y="1772"/>
                    <a:pt x="1002" y="1772"/>
                  </a:cubicBezTo>
                  <a:cubicBezTo>
                    <a:pt x="1050" y="1772"/>
                    <a:pt x="1100" y="1768"/>
                    <a:pt x="1148" y="1760"/>
                  </a:cubicBezTo>
                  <a:cubicBezTo>
                    <a:pt x="1382" y="1721"/>
                    <a:pt x="1585" y="1594"/>
                    <a:pt x="1724" y="1401"/>
                  </a:cubicBezTo>
                  <a:cubicBezTo>
                    <a:pt x="1775" y="1331"/>
                    <a:pt x="1812" y="1251"/>
                    <a:pt x="1839" y="1170"/>
                  </a:cubicBezTo>
                  <a:lnTo>
                    <a:pt x="49478" y="20273"/>
                  </a:lnTo>
                  <a:cubicBezTo>
                    <a:pt x="49259" y="20661"/>
                    <a:pt x="49358" y="21161"/>
                    <a:pt x="49729" y="21426"/>
                  </a:cubicBezTo>
                  <a:cubicBezTo>
                    <a:pt x="49886" y="21538"/>
                    <a:pt x="50065" y="21592"/>
                    <a:pt x="50244" y="21592"/>
                  </a:cubicBezTo>
                  <a:cubicBezTo>
                    <a:pt x="50520" y="21592"/>
                    <a:pt x="50792" y="21463"/>
                    <a:pt x="50965" y="21223"/>
                  </a:cubicBezTo>
                  <a:cubicBezTo>
                    <a:pt x="50983" y="21196"/>
                    <a:pt x="50997" y="21168"/>
                    <a:pt x="51011" y="21141"/>
                  </a:cubicBezTo>
                  <a:lnTo>
                    <a:pt x="70453" y="38632"/>
                  </a:lnTo>
                  <a:cubicBezTo>
                    <a:pt x="70320" y="38824"/>
                    <a:pt x="70266" y="39053"/>
                    <a:pt x="70304" y="39285"/>
                  </a:cubicBezTo>
                  <a:cubicBezTo>
                    <a:pt x="70342" y="39518"/>
                    <a:pt x="70469" y="39722"/>
                    <a:pt x="70662" y="39860"/>
                  </a:cubicBezTo>
                  <a:cubicBezTo>
                    <a:pt x="70818" y="39972"/>
                    <a:pt x="70998" y="40026"/>
                    <a:pt x="71176" y="40026"/>
                  </a:cubicBezTo>
                  <a:cubicBezTo>
                    <a:pt x="71452" y="40026"/>
                    <a:pt x="71725" y="39897"/>
                    <a:pt x="71897" y="39657"/>
                  </a:cubicBezTo>
                  <a:cubicBezTo>
                    <a:pt x="71957" y="39572"/>
                    <a:pt x="71998" y="39480"/>
                    <a:pt x="72025" y="39385"/>
                  </a:cubicBezTo>
                  <a:lnTo>
                    <a:pt x="94903" y="41502"/>
                  </a:lnTo>
                  <a:cubicBezTo>
                    <a:pt x="94919" y="41758"/>
                    <a:pt x="95040" y="42007"/>
                    <a:pt x="95266" y="42168"/>
                  </a:cubicBezTo>
                  <a:cubicBezTo>
                    <a:pt x="95423" y="42280"/>
                    <a:pt x="95601" y="42334"/>
                    <a:pt x="95781" y="42334"/>
                  </a:cubicBezTo>
                  <a:cubicBezTo>
                    <a:pt x="96056" y="42334"/>
                    <a:pt x="96329" y="42206"/>
                    <a:pt x="96502" y="41965"/>
                  </a:cubicBezTo>
                  <a:cubicBezTo>
                    <a:pt x="96639" y="41772"/>
                    <a:pt x="96694" y="41539"/>
                    <a:pt x="96655" y="41305"/>
                  </a:cubicBezTo>
                  <a:cubicBezTo>
                    <a:pt x="96620" y="41070"/>
                    <a:pt x="96493" y="40865"/>
                    <a:pt x="96301" y="40727"/>
                  </a:cubicBezTo>
                  <a:cubicBezTo>
                    <a:pt x="96148" y="40618"/>
                    <a:pt x="95971" y="40561"/>
                    <a:pt x="95788" y="40561"/>
                  </a:cubicBezTo>
                  <a:cubicBezTo>
                    <a:pt x="95739" y="40561"/>
                    <a:pt x="95690" y="40565"/>
                    <a:pt x="95641" y="40573"/>
                  </a:cubicBezTo>
                  <a:cubicBezTo>
                    <a:pt x="95408" y="40613"/>
                    <a:pt x="95203" y="40739"/>
                    <a:pt x="95065" y="40932"/>
                  </a:cubicBezTo>
                  <a:cubicBezTo>
                    <a:pt x="94993" y="41035"/>
                    <a:pt x="94944" y="41149"/>
                    <a:pt x="94920" y="41266"/>
                  </a:cubicBezTo>
                  <a:lnTo>
                    <a:pt x="72064" y="39153"/>
                  </a:lnTo>
                  <a:cubicBezTo>
                    <a:pt x="72068" y="38873"/>
                    <a:pt x="71940" y="38595"/>
                    <a:pt x="71697" y="38420"/>
                  </a:cubicBezTo>
                  <a:cubicBezTo>
                    <a:pt x="71545" y="38311"/>
                    <a:pt x="71367" y="38254"/>
                    <a:pt x="71183" y="38254"/>
                  </a:cubicBezTo>
                  <a:cubicBezTo>
                    <a:pt x="71134" y="38254"/>
                    <a:pt x="71085" y="38258"/>
                    <a:pt x="71036" y="38266"/>
                  </a:cubicBezTo>
                  <a:cubicBezTo>
                    <a:pt x="70879" y="38292"/>
                    <a:pt x="70737" y="38361"/>
                    <a:pt x="70617" y="38461"/>
                  </a:cubicBezTo>
                  <a:lnTo>
                    <a:pt x="51109" y="20911"/>
                  </a:lnTo>
                  <a:cubicBezTo>
                    <a:pt x="51188" y="20572"/>
                    <a:pt x="51063" y="20203"/>
                    <a:pt x="50764" y="19988"/>
                  </a:cubicBezTo>
                  <a:cubicBezTo>
                    <a:pt x="50609" y="19877"/>
                    <a:pt x="50430" y="19824"/>
                    <a:pt x="50253" y="19824"/>
                  </a:cubicBezTo>
                  <a:cubicBezTo>
                    <a:pt x="50023" y="19824"/>
                    <a:pt x="49796" y="19913"/>
                    <a:pt x="49627" y="20080"/>
                  </a:cubicBezTo>
                  <a:lnTo>
                    <a:pt x="1890" y="937"/>
                  </a:lnTo>
                  <a:cubicBezTo>
                    <a:pt x="1894" y="873"/>
                    <a:pt x="1893" y="807"/>
                    <a:pt x="1881" y="741"/>
                  </a:cubicBezTo>
                  <a:cubicBezTo>
                    <a:pt x="1842" y="507"/>
                    <a:pt x="1715" y="304"/>
                    <a:pt x="1523" y="167"/>
                  </a:cubicBezTo>
                  <a:cubicBezTo>
                    <a:pt x="1371" y="58"/>
                    <a:pt x="1192" y="1"/>
                    <a:pt x="10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2" name="Shape 82"/>
        <p:cNvGrpSpPr/>
        <p:nvPr/>
      </p:nvGrpSpPr>
      <p:grpSpPr>
        <a:xfrm>
          <a:off x="0" y="0"/>
          <a:ext cx="0" cy="0"/>
          <a:chOff x="0" y="0"/>
          <a:chExt cx="0" cy="0"/>
        </a:xfrm>
      </p:grpSpPr>
      <p:sp>
        <p:nvSpPr>
          <p:cNvPr id="83" name="Google Shape;83;p1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grpSp>
        <p:nvGrpSpPr>
          <p:cNvPr id="84" name="Google Shape;84;p18"/>
          <p:cNvGrpSpPr/>
          <p:nvPr/>
        </p:nvGrpSpPr>
        <p:grpSpPr>
          <a:xfrm>
            <a:off x="0" y="4"/>
            <a:ext cx="9144004" cy="5143496"/>
            <a:chOff x="0" y="4"/>
            <a:chExt cx="9144004" cy="5143496"/>
          </a:xfrm>
        </p:grpSpPr>
        <p:pic>
          <p:nvPicPr>
            <p:cNvPr id="85" name="Google Shape;85;p18"/>
            <p:cNvPicPr preferRelativeResize="0"/>
            <p:nvPr/>
          </p:nvPicPr>
          <p:blipFill>
            <a:blip r:embed="rId2">
              <a:alphaModFix/>
            </a:blip>
            <a:stretch>
              <a:fillRect/>
            </a:stretch>
          </p:blipFill>
          <p:spPr>
            <a:xfrm rot="-5400000">
              <a:off x="-564975" y="1487975"/>
              <a:ext cx="4220500" cy="3090550"/>
            </a:xfrm>
            <a:prstGeom prst="rect">
              <a:avLst/>
            </a:prstGeom>
            <a:noFill/>
            <a:ln>
              <a:noFill/>
            </a:ln>
          </p:spPr>
        </p:pic>
        <p:pic>
          <p:nvPicPr>
            <p:cNvPr id="86" name="Google Shape;86;p18"/>
            <p:cNvPicPr preferRelativeResize="0"/>
            <p:nvPr/>
          </p:nvPicPr>
          <p:blipFill>
            <a:blip r:embed="rId3">
              <a:alphaModFix/>
            </a:blip>
            <a:stretch>
              <a:fillRect/>
            </a:stretch>
          </p:blipFill>
          <p:spPr>
            <a:xfrm rot="-5400000">
              <a:off x="6335799" y="-429125"/>
              <a:ext cx="2379077" cy="3237334"/>
            </a:xfrm>
            <a:prstGeom prst="rect">
              <a:avLst/>
            </a:prstGeom>
            <a:noFill/>
            <a:ln>
              <a:noFill/>
            </a:ln>
          </p:spPr>
        </p:pic>
      </p:grpSp>
      <p:grpSp>
        <p:nvGrpSpPr>
          <p:cNvPr id="87" name="Google Shape;87;p18"/>
          <p:cNvGrpSpPr/>
          <p:nvPr/>
        </p:nvGrpSpPr>
        <p:grpSpPr>
          <a:xfrm flipH="1" rot="-10539848">
            <a:off x="6108563" y="4049075"/>
            <a:ext cx="4573901" cy="3479217"/>
            <a:chOff x="1522650" y="1117750"/>
            <a:chExt cx="4574075" cy="3479350"/>
          </a:xfrm>
        </p:grpSpPr>
        <p:sp>
          <p:nvSpPr>
            <p:cNvPr id="88" name="Google Shape;88;p18"/>
            <p:cNvSpPr/>
            <p:nvPr/>
          </p:nvSpPr>
          <p:spPr>
            <a:xfrm>
              <a:off x="2305900" y="1117750"/>
              <a:ext cx="3790825" cy="3217100"/>
            </a:xfrm>
            <a:custGeom>
              <a:rect b="b" l="l" r="r" t="t"/>
              <a:pathLst>
                <a:path extrusionOk="0" h="128684" w="151633">
                  <a:moveTo>
                    <a:pt x="59573" y="1190"/>
                  </a:moveTo>
                  <a:lnTo>
                    <a:pt x="87345" y="18391"/>
                  </a:lnTo>
                  <a:cubicBezTo>
                    <a:pt x="87254" y="18737"/>
                    <a:pt x="87376" y="19117"/>
                    <a:pt x="87682" y="19337"/>
                  </a:cubicBezTo>
                  <a:cubicBezTo>
                    <a:pt x="87712" y="19358"/>
                    <a:pt x="87742" y="19374"/>
                    <a:pt x="87773" y="19391"/>
                  </a:cubicBezTo>
                  <a:lnTo>
                    <a:pt x="73089" y="35287"/>
                  </a:lnTo>
                  <a:cubicBezTo>
                    <a:pt x="73041" y="35228"/>
                    <a:pt x="72987" y="35173"/>
                    <a:pt x="72923" y="35127"/>
                  </a:cubicBezTo>
                  <a:cubicBezTo>
                    <a:pt x="72772" y="35017"/>
                    <a:pt x="72594" y="34961"/>
                    <a:pt x="72410" y="34961"/>
                  </a:cubicBezTo>
                  <a:cubicBezTo>
                    <a:pt x="72364" y="34961"/>
                    <a:pt x="72317" y="34964"/>
                    <a:pt x="72269" y="34972"/>
                  </a:cubicBezTo>
                  <a:lnTo>
                    <a:pt x="59361" y="1513"/>
                  </a:lnTo>
                  <a:cubicBezTo>
                    <a:pt x="59397" y="1478"/>
                    <a:pt x="59435" y="1443"/>
                    <a:pt x="59466" y="1400"/>
                  </a:cubicBezTo>
                  <a:cubicBezTo>
                    <a:pt x="59513" y="1335"/>
                    <a:pt x="59546" y="1262"/>
                    <a:pt x="59573" y="1190"/>
                  </a:cubicBezTo>
                  <a:close/>
                  <a:moveTo>
                    <a:pt x="57905" y="1155"/>
                  </a:moveTo>
                  <a:cubicBezTo>
                    <a:pt x="57962" y="1330"/>
                    <a:pt x="58069" y="1490"/>
                    <a:pt x="58229" y="1604"/>
                  </a:cubicBezTo>
                  <a:cubicBezTo>
                    <a:pt x="58385" y="1716"/>
                    <a:pt x="58564" y="1770"/>
                    <a:pt x="58744" y="1770"/>
                  </a:cubicBezTo>
                  <a:cubicBezTo>
                    <a:pt x="58890" y="1770"/>
                    <a:pt x="59035" y="1731"/>
                    <a:pt x="59165" y="1661"/>
                  </a:cubicBezTo>
                  <a:lnTo>
                    <a:pt x="72044" y="35042"/>
                  </a:lnTo>
                  <a:cubicBezTo>
                    <a:pt x="71907" y="35103"/>
                    <a:pt x="71787" y="35197"/>
                    <a:pt x="71696" y="35320"/>
                  </a:cubicBezTo>
                  <a:lnTo>
                    <a:pt x="34939" y="10633"/>
                  </a:lnTo>
                  <a:cubicBezTo>
                    <a:pt x="34967" y="10533"/>
                    <a:pt x="34978" y="10431"/>
                    <a:pt x="34971" y="10330"/>
                  </a:cubicBezTo>
                  <a:lnTo>
                    <a:pt x="57905" y="1155"/>
                  </a:lnTo>
                  <a:close/>
                  <a:moveTo>
                    <a:pt x="34896" y="10886"/>
                  </a:moveTo>
                  <a:lnTo>
                    <a:pt x="71585" y="35528"/>
                  </a:lnTo>
                  <a:cubicBezTo>
                    <a:pt x="71451" y="35873"/>
                    <a:pt x="71547" y="36273"/>
                    <a:pt x="71839" y="36520"/>
                  </a:cubicBezTo>
                  <a:lnTo>
                    <a:pt x="61150" y="46075"/>
                  </a:lnTo>
                  <a:cubicBezTo>
                    <a:pt x="61131" y="46059"/>
                    <a:pt x="61114" y="46040"/>
                    <a:pt x="61092" y="46024"/>
                  </a:cubicBezTo>
                  <a:cubicBezTo>
                    <a:pt x="60938" y="45913"/>
                    <a:pt x="60760" y="45860"/>
                    <a:pt x="60583" y="45860"/>
                  </a:cubicBezTo>
                  <a:cubicBezTo>
                    <a:pt x="60438" y="45860"/>
                    <a:pt x="60294" y="45896"/>
                    <a:pt x="60165" y="45964"/>
                  </a:cubicBezTo>
                  <a:lnTo>
                    <a:pt x="34896" y="10886"/>
                  </a:lnTo>
                  <a:close/>
                  <a:moveTo>
                    <a:pt x="88012" y="19481"/>
                  </a:moveTo>
                  <a:cubicBezTo>
                    <a:pt x="88073" y="19495"/>
                    <a:pt x="88135" y="19503"/>
                    <a:pt x="88199" y="19503"/>
                  </a:cubicBezTo>
                  <a:cubicBezTo>
                    <a:pt x="88236" y="19503"/>
                    <a:pt x="88270" y="19496"/>
                    <a:pt x="88308" y="19491"/>
                  </a:cubicBezTo>
                  <a:lnTo>
                    <a:pt x="90601" y="57808"/>
                  </a:lnTo>
                  <a:cubicBezTo>
                    <a:pt x="90477" y="57828"/>
                    <a:pt x="90359" y="57878"/>
                    <a:pt x="90253" y="57948"/>
                  </a:cubicBezTo>
                  <a:lnTo>
                    <a:pt x="73040" y="36456"/>
                  </a:lnTo>
                  <a:cubicBezTo>
                    <a:pt x="73069" y="36426"/>
                    <a:pt x="73102" y="36397"/>
                    <a:pt x="73126" y="36363"/>
                  </a:cubicBezTo>
                  <a:cubicBezTo>
                    <a:pt x="73264" y="36171"/>
                    <a:pt x="73319" y="35936"/>
                    <a:pt x="73280" y="35702"/>
                  </a:cubicBezTo>
                  <a:cubicBezTo>
                    <a:pt x="73268" y="35629"/>
                    <a:pt x="73244" y="35561"/>
                    <a:pt x="73216" y="35494"/>
                  </a:cubicBezTo>
                  <a:lnTo>
                    <a:pt x="88012" y="19481"/>
                  </a:lnTo>
                  <a:close/>
                  <a:moveTo>
                    <a:pt x="88769" y="19295"/>
                  </a:moveTo>
                  <a:lnTo>
                    <a:pt x="121569" y="41232"/>
                  </a:lnTo>
                  <a:cubicBezTo>
                    <a:pt x="121516" y="41429"/>
                    <a:pt x="121532" y="41636"/>
                    <a:pt x="121612" y="41820"/>
                  </a:cubicBezTo>
                  <a:lnTo>
                    <a:pt x="91516" y="58252"/>
                  </a:lnTo>
                  <a:cubicBezTo>
                    <a:pt x="91455" y="58141"/>
                    <a:pt x="91371" y="58040"/>
                    <a:pt x="91261" y="57962"/>
                  </a:cubicBezTo>
                  <a:cubicBezTo>
                    <a:pt x="91131" y="57868"/>
                    <a:pt x="90984" y="57820"/>
                    <a:pt x="90835" y="57804"/>
                  </a:cubicBezTo>
                  <a:lnTo>
                    <a:pt x="88539" y="19431"/>
                  </a:lnTo>
                  <a:cubicBezTo>
                    <a:pt x="88621" y="19396"/>
                    <a:pt x="88699" y="19354"/>
                    <a:pt x="88769" y="19295"/>
                  </a:cubicBezTo>
                  <a:close/>
                  <a:moveTo>
                    <a:pt x="72858" y="36603"/>
                  </a:moveTo>
                  <a:lnTo>
                    <a:pt x="90079" y="58104"/>
                  </a:lnTo>
                  <a:cubicBezTo>
                    <a:pt x="90062" y="58125"/>
                    <a:pt x="90041" y="58144"/>
                    <a:pt x="90025" y="58165"/>
                  </a:cubicBezTo>
                  <a:cubicBezTo>
                    <a:pt x="89989" y="58216"/>
                    <a:pt x="89960" y="58268"/>
                    <a:pt x="89936" y="58323"/>
                  </a:cubicBezTo>
                  <a:lnTo>
                    <a:pt x="61457" y="46818"/>
                  </a:lnTo>
                  <a:cubicBezTo>
                    <a:pt x="61473" y="46617"/>
                    <a:pt x="61422" y="46416"/>
                    <a:pt x="61307" y="46247"/>
                  </a:cubicBezTo>
                  <a:lnTo>
                    <a:pt x="72044" y="36651"/>
                  </a:lnTo>
                  <a:cubicBezTo>
                    <a:pt x="72160" y="36702"/>
                    <a:pt x="72283" y="36731"/>
                    <a:pt x="72406" y="36731"/>
                  </a:cubicBezTo>
                  <a:cubicBezTo>
                    <a:pt x="72565" y="36731"/>
                    <a:pt x="72719" y="36684"/>
                    <a:pt x="72858" y="36603"/>
                  </a:cubicBezTo>
                  <a:close/>
                  <a:moveTo>
                    <a:pt x="29406" y="22188"/>
                  </a:moveTo>
                  <a:lnTo>
                    <a:pt x="59857" y="46227"/>
                  </a:lnTo>
                  <a:cubicBezTo>
                    <a:pt x="59573" y="46625"/>
                    <a:pt x="59665" y="47178"/>
                    <a:pt x="60061" y="47462"/>
                  </a:cubicBezTo>
                  <a:cubicBezTo>
                    <a:pt x="60098" y="47488"/>
                    <a:pt x="60135" y="47509"/>
                    <a:pt x="60173" y="47529"/>
                  </a:cubicBezTo>
                  <a:lnTo>
                    <a:pt x="58655" y="58545"/>
                  </a:lnTo>
                  <a:cubicBezTo>
                    <a:pt x="58595" y="58532"/>
                    <a:pt x="58534" y="58525"/>
                    <a:pt x="58473" y="58525"/>
                  </a:cubicBezTo>
                  <a:cubicBezTo>
                    <a:pt x="58354" y="58525"/>
                    <a:pt x="58236" y="58550"/>
                    <a:pt x="58125" y="58596"/>
                  </a:cubicBezTo>
                  <a:lnTo>
                    <a:pt x="29406" y="22188"/>
                  </a:lnTo>
                  <a:close/>
                  <a:moveTo>
                    <a:pt x="16326" y="26247"/>
                  </a:moveTo>
                  <a:lnTo>
                    <a:pt x="57750" y="58893"/>
                  </a:lnTo>
                  <a:cubicBezTo>
                    <a:pt x="57750" y="58894"/>
                    <a:pt x="57749" y="58894"/>
                    <a:pt x="57748" y="58895"/>
                  </a:cubicBezTo>
                  <a:cubicBezTo>
                    <a:pt x="57632" y="59054"/>
                    <a:pt x="57582" y="59240"/>
                    <a:pt x="57584" y="59421"/>
                  </a:cubicBezTo>
                  <a:lnTo>
                    <a:pt x="33209" y="61477"/>
                  </a:lnTo>
                  <a:cubicBezTo>
                    <a:pt x="33171" y="61253"/>
                    <a:pt x="33049" y="61044"/>
                    <a:pt x="32851" y="60900"/>
                  </a:cubicBezTo>
                  <a:cubicBezTo>
                    <a:pt x="32696" y="60788"/>
                    <a:pt x="32515" y="60735"/>
                    <a:pt x="32336" y="60735"/>
                  </a:cubicBezTo>
                  <a:cubicBezTo>
                    <a:pt x="32231" y="60735"/>
                    <a:pt x="32126" y="60753"/>
                    <a:pt x="32028" y="60789"/>
                  </a:cubicBezTo>
                  <a:lnTo>
                    <a:pt x="16086" y="26436"/>
                  </a:lnTo>
                  <a:cubicBezTo>
                    <a:pt x="16176" y="26387"/>
                    <a:pt x="16257" y="26325"/>
                    <a:pt x="16326" y="26247"/>
                  </a:cubicBezTo>
                  <a:close/>
                  <a:moveTo>
                    <a:pt x="57622" y="59652"/>
                  </a:moveTo>
                  <a:cubicBezTo>
                    <a:pt x="57674" y="59839"/>
                    <a:pt x="57783" y="60008"/>
                    <a:pt x="57952" y="60129"/>
                  </a:cubicBezTo>
                  <a:cubicBezTo>
                    <a:pt x="58054" y="60201"/>
                    <a:pt x="58165" y="60247"/>
                    <a:pt x="58279" y="60272"/>
                  </a:cubicBezTo>
                  <a:lnTo>
                    <a:pt x="55785" y="68604"/>
                  </a:lnTo>
                  <a:cubicBezTo>
                    <a:pt x="55759" y="68602"/>
                    <a:pt x="55732" y="68601"/>
                    <a:pt x="55705" y="68601"/>
                  </a:cubicBezTo>
                  <a:cubicBezTo>
                    <a:pt x="55430" y="68601"/>
                    <a:pt x="55160" y="68726"/>
                    <a:pt x="54987" y="68966"/>
                  </a:cubicBezTo>
                  <a:cubicBezTo>
                    <a:pt x="54939" y="69034"/>
                    <a:pt x="54905" y="69108"/>
                    <a:pt x="54878" y="69182"/>
                  </a:cubicBezTo>
                  <a:lnTo>
                    <a:pt x="33192" y="61843"/>
                  </a:lnTo>
                  <a:cubicBezTo>
                    <a:pt x="33203" y="61799"/>
                    <a:pt x="33210" y="61755"/>
                    <a:pt x="33214" y="61709"/>
                  </a:cubicBezTo>
                  <a:lnTo>
                    <a:pt x="57622" y="59652"/>
                  </a:lnTo>
                  <a:close/>
                  <a:moveTo>
                    <a:pt x="61404" y="47049"/>
                  </a:moveTo>
                  <a:lnTo>
                    <a:pt x="89872" y="58550"/>
                  </a:lnTo>
                  <a:cubicBezTo>
                    <a:pt x="89825" y="58868"/>
                    <a:pt x="89949" y="59201"/>
                    <a:pt x="90228" y="59401"/>
                  </a:cubicBezTo>
                  <a:cubicBezTo>
                    <a:pt x="90327" y="59471"/>
                    <a:pt x="90435" y="59515"/>
                    <a:pt x="90546" y="59541"/>
                  </a:cubicBezTo>
                  <a:lnTo>
                    <a:pt x="88027" y="76730"/>
                  </a:lnTo>
                  <a:cubicBezTo>
                    <a:pt x="88011" y="76729"/>
                    <a:pt x="87994" y="76729"/>
                    <a:pt x="87977" y="76729"/>
                  </a:cubicBezTo>
                  <a:cubicBezTo>
                    <a:pt x="87931" y="76729"/>
                    <a:pt x="87884" y="76732"/>
                    <a:pt x="87837" y="76740"/>
                  </a:cubicBezTo>
                  <a:cubicBezTo>
                    <a:pt x="87715" y="76760"/>
                    <a:pt x="87603" y="76805"/>
                    <a:pt x="87501" y="76869"/>
                  </a:cubicBezTo>
                  <a:lnTo>
                    <a:pt x="61265" y="47294"/>
                  </a:lnTo>
                  <a:cubicBezTo>
                    <a:pt x="61275" y="47282"/>
                    <a:pt x="61288" y="47273"/>
                    <a:pt x="61297" y="47259"/>
                  </a:cubicBezTo>
                  <a:cubicBezTo>
                    <a:pt x="61344" y="47194"/>
                    <a:pt x="61377" y="47123"/>
                    <a:pt x="61404" y="47049"/>
                  </a:cubicBezTo>
                  <a:close/>
                  <a:moveTo>
                    <a:pt x="61096" y="47455"/>
                  </a:moveTo>
                  <a:lnTo>
                    <a:pt x="87328" y="77024"/>
                  </a:lnTo>
                  <a:cubicBezTo>
                    <a:pt x="87322" y="77033"/>
                    <a:pt x="87314" y="77039"/>
                    <a:pt x="87308" y="77047"/>
                  </a:cubicBezTo>
                  <a:lnTo>
                    <a:pt x="59297" y="59712"/>
                  </a:lnTo>
                  <a:cubicBezTo>
                    <a:pt x="59429" y="59348"/>
                    <a:pt x="59315" y="58926"/>
                    <a:pt x="58985" y="58689"/>
                  </a:cubicBezTo>
                  <a:cubicBezTo>
                    <a:pt x="58952" y="58665"/>
                    <a:pt x="58916" y="58648"/>
                    <a:pt x="58882" y="58628"/>
                  </a:cubicBezTo>
                  <a:lnTo>
                    <a:pt x="60400" y="47607"/>
                  </a:lnTo>
                  <a:cubicBezTo>
                    <a:pt x="60459" y="47619"/>
                    <a:pt x="60519" y="47627"/>
                    <a:pt x="60578" y="47627"/>
                  </a:cubicBezTo>
                  <a:cubicBezTo>
                    <a:pt x="60762" y="47627"/>
                    <a:pt x="60943" y="47564"/>
                    <a:pt x="61096" y="47455"/>
                  </a:cubicBezTo>
                  <a:close/>
                  <a:moveTo>
                    <a:pt x="59189" y="59922"/>
                  </a:moveTo>
                  <a:lnTo>
                    <a:pt x="87178" y="77244"/>
                  </a:lnTo>
                  <a:cubicBezTo>
                    <a:pt x="87172" y="77259"/>
                    <a:pt x="87166" y="77275"/>
                    <a:pt x="87161" y="77291"/>
                  </a:cubicBezTo>
                  <a:lnTo>
                    <a:pt x="56571" y="69673"/>
                  </a:lnTo>
                  <a:cubicBezTo>
                    <a:pt x="56646" y="69338"/>
                    <a:pt x="56520" y="68976"/>
                    <a:pt x="56224" y="68763"/>
                  </a:cubicBezTo>
                  <a:cubicBezTo>
                    <a:pt x="56157" y="68717"/>
                    <a:pt x="56087" y="68682"/>
                    <a:pt x="56015" y="68656"/>
                  </a:cubicBezTo>
                  <a:lnTo>
                    <a:pt x="58519" y="60290"/>
                  </a:lnTo>
                  <a:cubicBezTo>
                    <a:pt x="58777" y="60275"/>
                    <a:pt x="59025" y="60152"/>
                    <a:pt x="59188" y="59926"/>
                  </a:cubicBezTo>
                  <a:cubicBezTo>
                    <a:pt x="59189" y="59924"/>
                    <a:pt x="59189" y="59923"/>
                    <a:pt x="59189" y="59922"/>
                  </a:cubicBezTo>
                  <a:close/>
                  <a:moveTo>
                    <a:pt x="6382" y="54567"/>
                  </a:moveTo>
                  <a:lnTo>
                    <a:pt x="31456" y="61554"/>
                  </a:lnTo>
                  <a:cubicBezTo>
                    <a:pt x="31440" y="61772"/>
                    <a:pt x="31506" y="61990"/>
                    <a:pt x="31643" y="62166"/>
                  </a:cubicBezTo>
                  <a:lnTo>
                    <a:pt x="15546" y="78173"/>
                  </a:lnTo>
                  <a:cubicBezTo>
                    <a:pt x="15506" y="78130"/>
                    <a:pt x="15461" y="78092"/>
                    <a:pt x="15414" y="78055"/>
                  </a:cubicBezTo>
                  <a:cubicBezTo>
                    <a:pt x="15260" y="77944"/>
                    <a:pt x="15081" y="77892"/>
                    <a:pt x="14905" y="77892"/>
                  </a:cubicBezTo>
                  <a:cubicBezTo>
                    <a:pt x="14826" y="77892"/>
                    <a:pt x="14747" y="77902"/>
                    <a:pt x="14671" y="77923"/>
                  </a:cubicBezTo>
                  <a:lnTo>
                    <a:pt x="6061" y="55104"/>
                  </a:lnTo>
                  <a:cubicBezTo>
                    <a:pt x="6125" y="55054"/>
                    <a:pt x="6183" y="54997"/>
                    <a:pt x="6233" y="54928"/>
                  </a:cubicBezTo>
                  <a:cubicBezTo>
                    <a:pt x="6313" y="54818"/>
                    <a:pt x="6360" y="54692"/>
                    <a:pt x="6382" y="54567"/>
                  </a:cubicBezTo>
                  <a:close/>
                  <a:moveTo>
                    <a:pt x="91099" y="59489"/>
                  </a:moveTo>
                  <a:lnTo>
                    <a:pt x="104457" y="79682"/>
                  </a:lnTo>
                  <a:cubicBezTo>
                    <a:pt x="104363" y="79741"/>
                    <a:pt x="104277" y="79819"/>
                    <a:pt x="104210" y="79913"/>
                  </a:cubicBezTo>
                  <a:cubicBezTo>
                    <a:pt x="104146" y="80003"/>
                    <a:pt x="104103" y="80102"/>
                    <a:pt x="104076" y="80204"/>
                  </a:cubicBezTo>
                  <a:lnTo>
                    <a:pt x="88866" y="77650"/>
                  </a:lnTo>
                  <a:cubicBezTo>
                    <a:pt x="88877" y="77362"/>
                    <a:pt x="88749" y="77075"/>
                    <a:pt x="88499" y="76896"/>
                  </a:cubicBezTo>
                  <a:cubicBezTo>
                    <a:pt x="88425" y="76842"/>
                    <a:pt x="88344" y="76806"/>
                    <a:pt x="88260" y="76778"/>
                  </a:cubicBezTo>
                  <a:lnTo>
                    <a:pt x="90783" y="59563"/>
                  </a:lnTo>
                  <a:cubicBezTo>
                    <a:pt x="90892" y="59558"/>
                    <a:pt x="90999" y="59534"/>
                    <a:pt x="91099" y="59489"/>
                  </a:cubicBezTo>
                  <a:close/>
                  <a:moveTo>
                    <a:pt x="33100" y="62061"/>
                  </a:moveTo>
                  <a:lnTo>
                    <a:pt x="54828" y="69413"/>
                  </a:lnTo>
                  <a:cubicBezTo>
                    <a:pt x="54804" y="69712"/>
                    <a:pt x="54931" y="70016"/>
                    <a:pt x="55192" y="70201"/>
                  </a:cubicBezTo>
                  <a:cubicBezTo>
                    <a:pt x="55275" y="70262"/>
                    <a:pt x="55369" y="70305"/>
                    <a:pt x="55466" y="70333"/>
                  </a:cubicBezTo>
                  <a:lnTo>
                    <a:pt x="54144" y="97291"/>
                  </a:lnTo>
                  <a:cubicBezTo>
                    <a:pt x="54112" y="97293"/>
                    <a:pt x="54080" y="97293"/>
                    <a:pt x="54049" y="97298"/>
                  </a:cubicBezTo>
                  <a:cubicBezTo>
                    <a:pt x="53964" y="97313"/>
                    <a:pt x="53885" y="97342"/>
                    <a:pt x="53809" y="97378"/>
                  </a:cubicBezTo>
                  <a:lnTo>
                    <a:pt x="32845" y="62338"/>
                  </a:lnTo>
                  <a:cubicBezTo>
                    <a:pt x="32924" y="62281"/>
                    <a:pt x="32998" y="62217"/>
                    <a:pt x="33057" y="62136"/>
                  </a:cubicBezTo>
                  <a:cubicBezTo>
                    <a:pt x="33074" y="62112"/>
                    <a:pt x="33085" y="62086"/>
                    <a:pt x="33100" y="62061"/>
                  </a:cubicBezTo>
                  <a:close/>
                  <a:moveTo>
                    <a:pt x="56487" y="69893"/>
                  </a:moveTo>
                  <a:lnTo>
                    <a:pt x="87105" y="77517"/>
                  </a:lnTo>
                  <a:cubicBezTo>
                    <a:pt x="87088" y="77681"/>
                    <a:pt x="87116" y="77843"/>
                    <a:pt x="87186" y="77992"/>
                  </a:cubicBezTo>
                  <a:lnTo>
                    <a:pt x="54942" y="97700"/>
                  </a:lnTo>
                  <a:cubicBezTo>
                    <a:pt x="54883" y="97604"/>
                    <a:pt x="54803" y="97519"/>
                    <a:pt x="54708" y="97452"/>
                  </a:cubicBezTo>
                  <a:cubicBezTo>
                    <a:pt x="54609" y="97379"/>
                    <a:pt x="54496" y="97331"/>
                    <a:pt x="54379" y="97305"/>
                  </a:cubicBezTo>
                  <a:lnTo>
                    <a:pt x="55700" y="70367"/>
                  </a:lnTo>
                  <a:lnTo>
                    <a:pt x="55705" y="70367"/>
                  </a:lnTo>
                  <a:cubicBezTo>
                    <a:pt x="55753" y="70367"/>
                    <a:pt x="55802" y="70364"/>
                    <a:pt x="55850" y="70355"/>
                  </a:cubicBezTo>
                  <a:cubicBezTo>
                    <a:pt x="56084" y="70317"/>
                    <a:pt x="56287" y="70190"/>
                    <a:pt x="56427" y="69997"/>
                  </a:cubicBezTo>
                  <a:cubicBezTo>
                    <a:pt x="56450" y="69964"/>
                    <a:pt x="56468" y="69927"/>
                    <a:pt x="56487" y="69893"/>
                  </a:cubicBezTo>
                  <a:close/>
                  <a:moveTo>
                    <a:pt x="31811" y="62331"/>
                  </a:moveTo>
                  <a:cubicBezTo>
                    <a:pt x="31814" y="62333"/>
                    <a:pt x="31817" y="62338"/>
                    <a:pt x="31821" y="62340"/>
                  </a:cubicBezTo>
                  <a:cubicBezTo>
                    <a:pt x="31978" y="62452"/>
                    <a:pt x="32156" y="62506"/>
                    <a:pt x="32336" y="62506"/>
                  </a:cubicBezTo>
                  <a:cubicBezTo>
                    <a:pt x="32439" y="62506"/>
                    <a:pt x="32539" y="62482"/>
                    <a:pt x="32636" y="62447"/>
                  </a:cubicBezTo>
                  <a:lnTo>
                    <a:pt x="53611" y="97508"/>
                  </a:lnTo>
                  <a:cubicBezTo>
                    <a:pt x="53561" y="97551"/>
                    <a:pt x="53513" y="97602"/>
                    <a:pt x="53473" y="97657"/>
                  </a:cubicBezTo>
                  <a:cubicBezTo>
                    <a:pt x="53449" y="97691"/>
                    <a:pt x="53432" y="97726"/>
                    <a:pt x="53414" y="97761"/>
                  </a:cubicBezTo>
                  <a:lnTo>
                    <a:pt x="15678" y="79186"/>
                  </a:lnTo>
                  <a:cubicBezTo>
                    <a:pt x="15816" y="78926"/>
                    <a:pt x="15811" y="78622"/>
                    <a:pt x="15682" y="78371"/>
                  </a:cubicBezTo>
                  <a:lnTo>
                    <a:pt x="31811" y="62331"/>
                  </a:lnTo>
                  <a:close/>
                  <a:moveTo>
                    <a:pt x="1615" y="71499"/>
                  </a:moveTo>
                  <a:lnTo>
                    <a:pt x="14037" y="78573"/>
                  </a:lnTo>
                  <a:cubicBezTo>
                    <a:pt x="13958" y="78911"/>
                    <a:pt x="14084" y="79279"/>
                    <a:pt x="14383" y="79494"/>
                  </a:cubicBezTo>
                  <a:cubicBezTo>
                    <a:pt x="14539" y="79606"/>
                    <a:pt x="14719" y="79660"/>
                    <a:pt x="14898" y="79660"/>
                  </a:cubicBezTo>
                  <a:cubicBezTo>
                    <a:pt x="15136" y="79660"/>
                    <a:pt x="15368" y="79558"/>
                    <a:pt x="15538" y="79377"/>
                  </a:cubicBezTo>
                  <a:lnTo>
                    <a:pt x="53328" y="97978"/>
                  </a:lnTo>
                  <a:cubicBezTo>
                    <a:pt x="53297" y="98118"/>
                    <a:pt x="53305" y="98265"/>
                    <a:pt x="53342" y="98402"/>
                  </a:cubicBezTo>
                  <a:lnTo>
                    <a:pt x="44172" y="100939"/>
                  </a:lnTo>
                  <a:cubicBezTo>
                    <a:pt x="44109" y="100823"/>
                    <a:pt x="44023" y="100722"/>
                    <a:pt x="43914" y="100644"/>
                  </a:cubicBezTo>
                  <a:cubicBezTo>
                    <a:pt x="43762" y="100534"/>
                    <a:pt x="43583" y="100477"/>
                    <a:pt x="43400" y="100477"/>
                  </a:cubicBezTo>
                  <a:cubicBezTo>
                    <a:pt x="43351" y="100477"/>
                    <a:pt x="43302" y="100481"/>
                    <a:pt x="43253" y="100489"/>
                  </a:cubicBezTo>
                  <a:cubicBezTo>
                    <a:pt x="43020" y="100528"/>
                    <a:pt x="42817" y="100655"/>
                    <a:pt x="42677" y="100848"/>
                  </a:cubicBezTo>
                  <a:cubicBezTo>
                    <a:pt x="42516" y="101072"/>
                    <a:pt x="42479" y="101346"/>
                    <a:pt x="42546" y="101594"/>
                  </a:cubicBezTo>
                  <a:lnTo>
                    <a:pt x="31935" y="108097"/>
                  </a:lnTo>
                  <a:cubicBezTo>
                    <a:pt x="31872" y="107978"/>
                    <a:pt x="31783" y="107872"/>
                    <a:pt x="31671" y="107790"/>
                  </a:cubicBezTo>
                  <a:cubicBezTo>
                    <a:pt x="31516" y="107679"/>
                    <a:pt x="31337" y="107626"/>
                    <a:pt x="31160" y="107626"/>
                  </a:cubicBezTo>
                  <a:cubicBezTo>
                    <a:pt x="30986" y="107626"/>
                    <a:pt x="30812" y="107678"/>
                    <a:pt x="30664" y="107776"/>
                  </a:cubicBezTo>
                  <a:lnTo>
                    <a:pt x="1598" y="71519"/>
                  </a:lnTo>
                  <a:cubicBezTo>
                    <a:pt x="1603" y="71511"/>
                    <a:pt x="1609" y="71506"/>
                    <a:pt x="1615" y="71499"/>
                  </a:cubicBezTo>
                  <a:close/>
                  <a:moveTo>
                    <a:pt x="87314" y="78191"/>
                  </a:moveTo>
                  <a:cubicBezTo>
                    <a:pt x="87360" y="78243"/>
                    <a:pt x="87409" y="78293"/>
                    <a:pt x="87467" y="78334"/>
                  </a:cubicBezTo>
                  <a:cubicBezTo>
                    <a:pt x="87623" y="78447"/>
                    <a:pt x="87803" y="78500"/>
                    <a:pt x="87981" y="78500"/>
                  </a:cubicBezTo>
                  <a:cubicBezTo>
                    <a:pt x="88023" y="78500"/>
                    <a:pt x="88063" y="78493"/>
                    <a:pt x="88103" y="78485"/>
                  </a:cubicBezTo>
                  <a:lnTo>
                    <a:pt x="95457" y="108915"/>
                  </a:lnTo>
                  <a:cubicBezTo>
                    <a:pt x="95228" y="108955"/>
                    <a:pt x="95026" y="109080"/>
                    <a:pt x="94890" y="109271"/>
                  </a:cubicBezTo>
                  <a:cubicBezTo>
                    <a:pt x="94886" y="109276"/>
                    <a:pt x="94884" y="109281"/>
                    <a:pt x="94880" y="109287"/>
                  </a:cubicBezTo>
                  <a:lnTo>
                    <a:pt x="55049" y="98390"/>
                  </a:lnTo>
                  <a:cubicBezTo>
                    <a:pt x="55079" y="98272"/>
                    <a:pt x="55087" y="98149"/>
                    <a:pt x="55066" y="98026"/>
                  </a:cubicBezTo>
                  <a:cubicBezTo>
                    <a:pt x="55060" y="97989"/>
                    <a:pt x="55048" y="97954"/>
                    <a:pt x="55038" y="97917"/>
                  </a:cubicBezTo>
                  <a:lnTo>
                    <a:pt x="87314" y="78191"/>
                  </a:lnTo>
                  <a:close/>
                  <a:moveTo>
                    <a:pt x="42637" y="101815"/>
                  </a:moveTo>
                  <a:cubicBezTo>
                    <a:pt x="42697" y="101917"/>
                    <a:pt x="42779" y="102009"/>
                    <a:pt x="42882" y="102083"/>
                  </a:cubicBezTo>
                  <a:cubicBezTo>
                    <a:pt x="43034" y="102192"/>
                    <a:pt x="43212" y="102249"/>
                    <a:pt x="43395" y="102249"/>
                  </a:cubicBezTo>
                  <a:cubicBezTo>
                    <a:pt x="43443" y="102249"/>
                    <a:pt x="43493" y="102245"/>
                    <a:pt x="43541" y="102237"/>
                  </a:cubicBezTo>
                  <a:cubicBezTo>
                    <a:pt x="43588" y="102229"/>
                    <a:pt x="43633" y="102216"/>
                    <a:pt x="43679" y="102201"/>
                  </a:cubicBezTo>
                  <a:lnTo>
                    <a:pt x="55444" y="118817"/>
                  </a:lnTo>
                  <a:cubicBezTo>
                    <a:pt x="55361" y="118874"/>
                    <a:pt x="55285" y="118944"/>
                    <a:pt x="55225" y="119027"/>
                  </a:cubicBezTo>
                  <a:cubicBezTo>
                    <a:pt x="55134" y="119155"/>
                    <a:pt x="55081" y="119302"/>
                    <a:pt x="55066" y="119454"/>
                  </a:cubicBezTo>
                  <a:lnTo>
                    <a:pt x="38399" y="118443"/>
                  </a:lnTo>
                  <a:lnTo>
                    <a:pt x="31738" y="109173"/>
                  </a:lnTo>
                  <a:cubicBezTo>
                    <a:pt x="31789" y="109128"/>
                    <a:pt x="31835" y="109080"/>
                    <a:pt x="31876" y="109025"/>
                  </a:cubicBezTo>
                  <a:cubicBezTo>
                    <a:pt x="32014" y="108832"/>
                    <a:pt x="32069" y="108598"/>
                    <a:pt x="32030" y="108364"/>
                  </a:cubicBezTo>
                  <a:cubicBezTo>
                    <a:pt x="32027" y="108350"/>
                    <a:pt x="32021" y="108336"/>
                    <a:pt x="32017" y="108321"/>
                  </a:cubicBezTo>
                  <a:lnTo>
                    <a:pt x="42637" y="101815"/>
                  </a:lnTo>
                  <a:close/>
                  <a:moveTo>
                    <a:pt x="54958" y="98612"/>
                  </a:moveTo>
                  <a:lnTo>
                    <a:pt x="94775" y="109505"/>
                  </a:lnTo>
                  <a:cubicBezTo>
                    <a:pt x="94674" y="109802"/>
                    <a:pt x="94737" y="110137"/>
                    <a:pt x="94949" y="110374"/>
                  </a:cubicBezTo>
                  <a:lnTo>
                    <a:pt x="79975" y="127087"/>
                  </a:lnTo>
                  <a:cubicBezTo>
                    <a:pt x="79970" y="127084"/>
                    <a:pt x="79968" y="127081"/>
                    <a:pt x="79965" y="127079"/>
                  </a:cubicBezTo>
                  <a:cubicBezTo>
                    <a:pt x="79813" y="126970"/>
                    <a:pt x="79634" y="126913"/>
                    <a:pt x="79451" y="126913"/>
                  </a:cubicBezTo>
                  <a:cubicBezTo>
                    <a:pt x="79403" y="126913"/>
                    <a:pt x="79354" y="126917"/>
                    <a:pt x="79305" y="126925"/>
                  </a:cubicBezTo>
                  <a:cubicBezTo>
                    <a:pt x="79089" y="126960"/>
                    <a:pt x="78902" y="127074"/>
                    <a:pt x="78766" y="127242"/>
                  </a:cubicBezTo>
                  <a:lnTo>
                    <a:pt x="44129" y="101861"/>
                  </a:lnTo>
                  <a:cubicBezTo>
                    <a:pt x="44257" y="101672"/>
                    <a:pt x="44310" y="101447"/>
                    <a:pt x="44272" y="101221"/>
                  </a:cubicBezTo>
                  <a:cubicBezTo>
                    <a:pt x="44268" y="101201"/>
                    <a:pt x="44262" y="101182"/>
                    <a:pt x="44256" y="101162"/>
                  </a:cubicBezTo>
                  <a:lnTo>
                    <a:pt x="53432" y="98624"/>
                  </a:lnTo>
                  <a:cubicBezTo>
                    <a:pt x="53492" y="98727"/>
                    <a:pt x="53573" y="98820"/>
                    <a:pt x="53678" y="98895"/>
                  </a:cubicBezTo>
                  <a:cubicBezTo>
                    <a:pt x="53834" y="99007"/>
                    <a:pt x="54013" y="99061"/>
                    <a:pt x="54193" y="99061"/>
                  </a:cubicBezTo>
                  <a:cubicBezTo>
                    <a:pt x="54468" y="99061"/>
                    <a:pt x="54740" y="98932"/>
                    <a:pt x="54914" y="98692"/>
                  </a:cubicBezTo>
                  <a:cubicBezTo>
                    <a:pt x="54931" y="98666"/>
                    <a:pt x="54943" y="98639"/>
                    <a:pt x="54958" y="98612"/>
                  </a:cubicBezTo>
                  <a:close/>
                  <a:moveTo>
                    <a:pt x="58749" y="0"/>
                  </a:moveTo>
                  <a:cubicBezTo>
                    <a:pt x="58700" y="0"/>
                    <a:pt x="58651" y="4"/>
                    <a:pt x="58601" y="13"/>
                  </a:cubicBezTo>
                  <a:cubicBezTo>
                    <a:pt x="58368" y="51"/>
                    <a:pt x="58165" y="178"/>
                    <a:pt x="58026" y="371"/>
                  </a:cubicBezTo>
                  <a:cubicBezTo>
                    <a:pt x="57906" y="537"/>
                    <a:pt x="57857" y="730"/>
                    <a:pt x="57863" y="922"/>
                  </a:cubicBezTo>
                  <a:lnTo>
                    <a:pt x="34925" y="10097"/>
                  </a:lnTo>
                  <a:cubicBezTo>
                    <a:pt x="34868" y="9931"/>
                    <a:pt x="34761" y="9780"/>
                    <a:pt x="34608" y="9669"/>
                  </a:cubicBezTo>
                  <a:cubicBezTo>
                    <a:pt x="34451" y="9557"/>
                    <a:pt x="34271" y="9503"/>
                    <a:pt x="34092" y="9503"/>
                  </a:cubicBezTo>
                  <a:cubicBezTo>
                    <a:pt x="33816" y="9503"/>
                    <a:pt x="33545" y="9631"/>
                    <a:pt x="33372" y="9872"/>
                  </a:cubicBezTo>
                  <a:cubicBezTo>
                    <a:pt x="33234" y="10064"/>
                    <a:pt x="33180" y="10299"/>
                    <a:pt x="33218" y="10533"/>
                  </a:cubicBezTo>
                  <a:cubicBezTo>
                    <a:pt x="33257" y="10766"/>
                    <a:pt x="33384" y="10969"/>
                    <a:pt x="33577" y="11108"/>
                  </a:cubicBezTo>
                  <a:cubicBezTo>
                    <a:pt x="33733" y="11221"/>
                    <a:pt x="33912" y="11274"/>
                    <a:pt x="34091" y="11274"/>
                  </a:cubicBezTo>
                  <a:cubicBezTo>
                    <a:pt x="34316" y="11274"/>
                    <a:pt x="34535" y="11185"/>
                    <a:pt x="34704" y="11023"/>
                  </a:cubicBezTo>
                  <a:lnTo>
                    <a:pt x="59844" y="45919"/>
                  </a:lnTo>
                  <a:lnTo>
                    <a:pt x="59844" y="45919"/>
                  </a:lnTo>
                  <a:lnTo>
                    <a:pt x="29110" y="21654"/>
                  </a:lnTo>
                  <a:cubicBezTo>
                    <a:pt x="29111" y="21652"/>
                    <a:pt x="29113" y="21651"/>
                    <a:pt x="29117" y="21648"/>
                  </a:cubicBezTo>
                  <a:cubicBezTo>
                    <a:pt x="29401" y="21251"/>
                    <a:pt x="29309" y="20697"/>
                    <a:pt x="28913" y="20413"/>
                  </a:cubicBezTo>
                  <a:cubicBezTo>
                    <a:pt x="28757" y="20301"/>
                    <a:pt x="28577" y="20247"/>
                    <a:pt x="28399" y="20247"/>
                  </a:cubicBezTo>
                  <a:cubicBezTo>
                    <a:pt x="28122" y="20247"/>
                    <a:pt x="27850" y="20375"/>
                    <a:pt x="27678" y="20616"/>
                  </a:cubicBezTo>
                  <a:cubicBezTo>
                    <a:pt x="27393" y="21013"/>
                    <a:pt x="27485" y="21567"/>
                    <a:pt x="27881" y="21851"/>
                  </a:cubicBezTo>
                  <a:cubicBezTo>
                    <a:pt x="28037" y="21963"/>
                    <a:pt x="28217" y="22017"/>
                    <a:pt x="28396" y="22017"/>
                  </a:cubicBezTo>
                  <a:cubicBezTo>
                    <a:pt x="28561" y="22017"/>
                    <a:pt x="28722" y="21967"/>
                    <a:pt x="28864" y="21877"/>
                  </a:cubicBezTo>
                  <a:lnTo>
                    <a:pt x="57922" y="58717"/>
                  </a:lnTo>
                  <a:cubicBezTo>
                    <a:pt x="57920" y="58718"/>
                    <a:pt x="57919" y="58719"/>
                    <a:pt x="57916" y="58723"/>
                  </a:cubicBezTo>
                  <a:lnTo>
                    <a:pt x="16459" y="26054"/>
                  </a:lnTo>
                  <a:cubicBezTo>
                    <a:pt x="16652" y="25671"/>
                    <a:pt x="16546" y="25194"/>
                    <a:pt x="16188" y="24937"/>
                  </a:cubicBezTo>
                  <a:cubicBezTo>
                    <a:pt x="16032" y="24825"/>
                    <a:pt x="15851" y="24771"/>
                    <a:pt x="15672" y="24771"/>
                  </a:cubicBezTo>
                  <a:cubicBezTo>
                    <a:pt x="15397" y="24771"/>
                    <a:pt x="15125" y="24899"/>
                    <a:pt x="14952" y="25140"/>
                  </a:cubicBezTo>
                  <a:cubicBezTo>
                    <a:pt x="14668" y="25537"/>
                    <a:pt x="14760" y="26091"/>
                    <a:pt x="15155" y="26375"/>
                  </a:cubicBezTo>
                  <a:cubicBezTo>
                    <a:pt x="15308" y="26486"/>
                    <a:pt x="15486" y="26541"/>
                    <a:pt x="15671" y="26541"/>
                  </a:cubicBezTo>
                  <a:cubicBezTo>
                    <a:pt x="15719" y="26541"/>
                    <a:pt x="15768" y="26537"/>
                    <a:pt x="15816" y="26529"/>
                  </a:cubicBezTo>
                  <a:cubicBezTo>
                    <a:pt x="15834" y="26526"/>
                    <a:pt x="15850" y="26520"/>
                    <a:pt x="15866" y="26516"/>
                  </a:cubicBezTo>
                  <a:lnTo>
                    <a:pt x="31824" y="60903"/>
                  </a:lnTo>
                  <a:cubicBezTo>
                    <a:pt x="31748" y="60958"/>
                    <a:pt x="31675" y="61023"/>
                    <a:pt x="31618" y="61103"/>
                  </a:cubicBezTo>
                  <a:cubicBezTo>
                    <a:pt x="31568" y="61173"/>
                    <a:pt x="31534" y="61248"/>
                    <a:pt x="31507" y="61324"/>
                  </a:cubicBezTo>
                  <a:lnTo>
                    <a:pt x="6390" y="54326"/>
                  </a:lnTo>
                  <a:cubicBezTo>
                    <a:pt x="6367" y="54081"/>
                    <a:pt x="6245" y="53846"/>
                    <a:pt x="6030" y="53692"/>
                  </a:cubicBezTo>
                  <a:cubicBezTo>
                    <a:pt x="5874" y="53581"/>
                    <a:pt x="5694" y="53527"/>
                    <a:pt x="5515" y="53527"/>
                  </a:cubicBezTo>
                  <a:cubicBezTo>
                    <a:pt x="5239" y="53527"/>
                    <a:pt x="4967" y="53655"/>
                    <a:pt x="4794" y="53896"/>
                  </a:cubicBezTo>
                  <a:cubicBezTo>
                    <a:pt x="4510" y="54293"/>
                    <a:pt x="4602" y="54846"/>
                    <a:pt x="4998" y="55131"/>
                  </a:cubicBezTo>
                  <a:cubicBezTo>
                    <a:pt x="5154" y="55243"/>
                    <a:pt x="5334" y="55297"/>
                    <a:pt x="5512" y="55297"/>
                  </a:cubicBezTo>
                  <a:cubicBezTo>
                    <a:pt x="5630" y="55297"/>
                    <a:pt x="5746" y="55269"/>
                    <a:pt x="5854" y="55223"/>
                  </a:cubicBezTo>
                  <a:lnTo>
                    <a:pt x="14454" y="78011"/>
                  </a:lnTo>
                  <a:cubicBezTo>
                    <a:pt x="14348" y="78072"/>
                    <a:pt x="14255" y="78154"/>
                    <a:pt x="14180" y="78258"/>
                  </a:cubicBezTo>
                  <a:cubicBezTo>
                    <a:pt x="14159" y="78289"/>
                    <a:pt x="14143" y="78321"/>
                    <a:pt x="14124" y="78354"/>
                  </a:cubicBezTo>
                  <a:lnTo>
                    <a:pt x="1732" y="71295"/>
                  </a:lnTo>
                  <a:cubicBezTo>
                    <a:pt x="1882" y="70925"/>
                    <a:pt x="1769" y="70488"/>
                    <a:pt x="1431" y="70244"/>
                  </a:cubicBezTo>
                  <a:cubicBezTo>
                    <a:pt x="1279" y="70136"/>
                    <a:pt x="1101" y="70079"/>
                    <a:pt x="918" y="70079"/>
                  </a:cubicBezTo>
                  <a:cubicBezTo>
                    <a:pt x="869" y="70079"/>
                    <a:pt x="819" y="70083"/>
                    <a:pt x="770" y="70091"/>
                  </a:cubicBezTo>
                  <a:cubicBezTo>
                    <a:pt x="535" y="70130"/>
                    <a:pt x="333" y="70257"/>
                    <a:pt x="193" y="70449"/>
                  </a:cubicBezTo>
                  <a:cubicBezTo>
                    <a:pt x="56" y="70642"/>
                    <a:pt x="1" y="70875"/>
                    <a:pt x="40" y="71109"/>
                  </a:cubicBezTo>
                  <a:cubicBezTo>
                    <a:pt x="79" y="71343"/>
                    <a:pt x="206" y="71547"/>
                    <a:pt x="399" y="71685"/>
                  </a:cubicBezTo>
                  <a:cubicBezTo>
                    <a:pt x="555" y="71797"/>
                    <a:pt x="734" y="71851"/>
                    <a:pt x="913" y="71851"/>
                  </a:cubicBezTo>
                  <a:cubicBezTo>
                    <a:pt x="1096" y="71851"/>
                    <a:pt x="1276" y="71789"/>
                    <a:pt x="1426" y="71680"/>
                  </a:cubicBezTo>
                  <a:lnTo>
                    <a:pt x="30491" y="107933"/>
                  </a:lnTo>
                  <a:cubicBezTo>
                    <a:pt x="30474" y="107952"/>
                    <a:pt x="30454" y="107971"/>
                    <a:pt x="30437" y="107994"/>
                  </a:cubicBezTo>
                  <a:cubicBezTo>
                    <a:pt x="30426" y="108010"/>
                    <a:pt x="30418" y="108029"/>
                    <a:pt x="30408" y="108045"/>
                  </a:cubicBezTo>
                  <a:lnTo>
                    <a:pt x="5131" y="93125"/>
                  </a:lnTo>
                  <a:cubicBezTo>
                    <a:pt x="5273" y="92758"/>
                    <a:pt x="5159" y="92325"/>
                    <a:pt x="4826" y="92087"/>
                  </a:cubicBezTo>
                  <a:cubicBezTo>
                    <a:pt x="4669" y="91975"/>
                    <a:pt x="4489" y="91921"/>
                    <a:pt x="4311" y="91921"/>
                  </a:cubicBezTo>
                  <a:cubicBezTo>
                    <a:pt x="4035" y="91921"/>
                    <a:pt x="3763" y="92050"/>
                    <a:pt x="3589" y="92291"/>
                  </a:cubicBezTo>
                  <a:cubicBezTo>
                    <a:pt x="3305" y="92688"/>
                    <a:pt x="3397" y="93241"/>
                    <a:pt x="3792" y="93527"/>
                  </a:cubicBezTo>
                  <a:cubicBezTo>
                    <a:pt x="3950" y="93639"/>
                    <a:pt x="4128" y="93692"/>
                    <a:pt x="4308" y="93692"/>
                  </a:cubicBezTo>
                  <a:cubicBezTo>
                    <a:pt x="4578" y="93692"/>
                    <a:pt x="4846" y="93566"/>
                    <a:pt x="5020" y="93332"/>
                  </a:cubicBezTo>
                  <a:lnTo>
                    <a:pt x="30310" y="108260"/>
                  </a:lnTo>
                  <a:cubicBezTo>
                    <a:pt x="30273" y="108387"/>
                    <a:pt x="30261" y="108519"/>
                    <a:pt x="30283" y="108652"/>
                  </a:cubicBezTo>
                  <a:cubicBezTo>
                    <a:pt x="30322" y="108886"/>
                    <a:pt x="30449" y="109090"/>
                    <a:pt x="30642" y="109228"/>
                  </a:cubicBezTo>
                  <a:cubicBezTo>
                    <a:pt x="30795" y="109337"/>
                    <a:pt x="30972" y="109394"/>
                    <a:pt x="31155" y="109394"/>
                  </a:cubicBezTo>
                  <a:cubicBezTo>
                    <a:pt x="31203" y="109394"/>
                    <a:pt x="31252" y="109389"/>
                    <a:pt x="31301" y="109382"/>
                  </a:cubicBezTo>
                  <a:cubicBezTo>
                    <a:pt x="31386" y="109367"/>
                    <a:pt x="31466" y="109337"/>
                    <a:pt x="31543" y="109302"/>
                  </a:cubicBezTo>
                  <a:lnTo>
                    <a:pt x="38242" y="118625"/>
                  </a:lnTo>
                  <a:lnTo>
                    <a:pt x="38274" y="118671"/>
                  </a:lnTo>
                  <a:lnTo>
                    <a:pt x="55072" y="119689"/>
                  </a:lnTo>
                  <a:cubicBezTo>
                    <a:pt x="55111" y="119923"/>
                    <a:pt x="55238" y="120126"/>
                    <a:pt x="55429" y="120263"/>
                  </a:cubicBezTo>
                  <a:cubicBezTo>
                    <a:pt x="55585" y="120375"/>
                    <a:pt x="55765" y="120428"/>
                    <a:pt x="55944" y="120428"/>
                  </a:cubicBezTo>
                  <a:cubicBezTo>
                    <a:pt x="56219" y="120428"/>
                    <a:pt x="56492" y="120300"/>
                    <a:pt x="56664" y="120059"/>
                  </a:cubicBezTo>
                  <a:cubicBezTo>
                    <a:pt x="56949" y="119663"/>
                    <a:pt x="56857" y="119109"/>
                    <a:pt x="56461" y="118824"/>
                  </a:cubicBezTo>
                  <a:cubicBezTo>
                    <a:pt x="56309" y="118716"/>
                    <a:pt x="56131" y="118659"/>
                    <a:pt x="55949" y="118659"/>
                  </a:cubicBezTo>
                  <a:cubicBezTo>
                    <a:pt x="55900" y="118659"/>
                    <a:pt x="55850" y="118663"/>
                    <a:pt x="55801" y="118671"/>
                  </a:cubicBezTo>
                  <a:cubicBezTo>
                    <a:pt x="55750" y="118679"/>
                    <a:pt x="55702" y="118694"/>
                    <a:pt x="55655" y="118710"/>
                  </a:cubicBezTo>
                  <a:lnTo>
                    <a:pt x="43893" y="102095"/>
                  </a:lnTo>
                  <a:cubicBezTo>
                    <a:pt x="43920" y="102077"/>
                    <a:pt x="43946" y="102056"/>
                    <a:pt x="43971" y="102035"/>
                  </a:cubicBezTo>
                  <a:lnTo>
                    <a:pt x="78639" y="127440"/>
                  </a:lnTo>
                  <a:cubicBezTo>
                    <a:pt x="78569" y="127597"/>
                    <a:pt x="78545" y="127770"/>
                    <a:pt x="78575" y="127942"/>
                  </a:cubicBezTo>
                  <a:cubicBezTo>
                    <a:pt x="78613" y="128175"/>
                    <a:pt x="78740" y="128380"/>
                    <a:pt x="78933" y="128518"/>
                  </a:cubicBezTo>
                  <a:cubicBezTo>
                    <a:pt x="79089" y="128630"/>
                    <a:pt x="79269" y="128683"/>
                    <a:pt x="79447" y="128683"/>
                  </a:cubicBezTo>
                  <a:cubicBezTo>
                    <a:pt x="79723" y="128683"/>
                    <a:pt x="79996" y="128555"/>
                    <a:pt x="80168" y="128314"/>
                  </a:cubicBezTo>
                  <a:cubicBezTo>
                    <a:pt x="80402" y="127987"/>
                    <a:pt x="80378" y="127555"/>
                    <a:pt x="80140" y="127252"/>
                  </a:cubicBezTo>
                  <a:lnTo>
                    <a:pt x="95125" y="110526"/>
                  </a:lnTo>
                  <a:cubicBezTo>
                    <a:pt x="95273" y="110624"/>
                    <a:pt x="95441" y="110672"/>
                    <a:pt x="95607" y="110672"/>
                  </a:cubicBezTo>
                  <a:cubicBezTo>
                    <a:pt x="95788" y="110672"/>
                    <a:pt x="95963" y="110612"/>
                    <a:pt x="96112" y="110507"/>
                  </a:cubicBezTo>
                  <a:lnTo>
                    <a:pt x="102491" y="121570"/>
                  </a:lnTo>
                  <a:cubicBezTo>
                    <a:pt x="102377" y="121631"/>
                    <a:pt x="102271" y="121716"/>
                    <a:pt x="102190" y="121830"/>
                  </a:cubicBezTo>
                  <a:cubicBezTo>
                    <a:pt x="101904" y="122228"/>
                    <a:pt x="101997" y="122780"/>
                    <a:pt x="102393" y="123065"/>
                  </a:cubicBezTo>
                  <a:cubicBezTo>
                    <a:pt x="102545" y="123175"/>
                    <a:pt x="102723" y="123231"/>
                    <a:pt x="102906" y="123231"/>
                  </a:cubicBezTo>
                  <a:cubicBezTo>
                    <a:pt x="102954" y="123231"/>
                    <a:pt x="103004" y="123228"/>
                    <a:pt x="103052" y="123219"/>
                  </a:cubicBezTo>
                  <a:cubicBezTo>
                    <a:pt x="103284" y="123181"/>
                    <a:pt x="103489" y="123053"/>
                    <a:pt x="103626" y="122861"/>
                  </a:cubicBezTo>
                  <a:cubicBezTo>
                    <a:pt x="103912" y="122464"/>
                    <a:pt x="103819" y="121910"/>
                    <a:pt x="103423" y="121625"/>
                  </a:cubicBezTo>
                  <a:cubicBezTo>
                    <a:pt x="103268" y="121514"/>
                    <a:pt x="103091" y="121463"/>
                    <a:pt x="102915" y="121463"/>
                  </a:cubicBezTo>
                  <a:cubicBezTo>
                    <a:pt x="102846" y="121463"/>
                    <a:pt x="102778" y="121470"/>
                    <a:pt x="102712" y="121485"/>
                  </a:cubicBezTo>
                  <a:lnTo>
                    <a:pt x="96287" y="110342"/>
                  </a:lnTo>
                  <a:cubicBezTo>
                    <a:pt x="96298" y="110329"/>
                    <a:pt x="96313" y="110318"/>
                    <a:pt x="96325" y="110302"/>
                  </a:cubicBezTo>
                  <a:cubicBezTo>
                    <a:pt x="96610" y="109904"/>
                    <a:pt x="96518" y="109351"/>
                    <a:pt x="96121" y="109066"/>
                  </a:cubicBezTo>
                  <a:cubicBezTo>
                    <a:pt x="95993" y="108973"/>
                    <a:pt x="95844" y="108923"/>
                    <a:pt x="95692" y="108908"/>
                  </a:cubicBezTo>
                  <a:lnTo>
                    <a:pt x="88325" y="78424"/>
                  </a:lnTo>
                  <a:cubicBezTo>
                    <a:pt x="88400" y="78392"/>
                    <a:pt x="88472" y="78351"/>
                    <a:pt x="88538" y="78298"/>
                  </a:cubicBezTo>
                  <a:lnTo>
                    <a:pt x="112640" y="101661"/>
                  </a:lnTo>
                  <a:cubicBezTo>
                    <a:pt x="112415" y="102050"/>
                    <a:pt x="112513" y="102555"/>
                    <a:pt x="112886" y="102822"/>
                  </a:cubicBezTo>
                  <a:cubicBezTo>
                    <a:pt x="113043" y="102935"/>
                    <a:pt x="113222" y="102988"/>
                    <a:pt x="113401" y="102988"/>
                  </a:cubicBezTo>
                  <a:cubicBezTo>
                    <a:pt x="113421" y="102988"/>
                    <a:pt x="113442" y="102983"/>
                    <a:pt x="113461" y="102982"/>
                  </a:cubicBezTo>
                  <a:lnTo>
                    <a:pt x="118567" y="120230"/>
                  </a:lnTo>
                  <a:cubicBezTo>
                    <a:pt x="118456" y="120292"/>
                    <a:pt x="118356" y="120375"/>
                    <a:pt x="118277" y="120485"/>
                  </a:cubicBezTo>
                  <a:cubicBezTo>
                    <a:pt x="117993" y="120882"/>
                    <a:pt x="118085" y="121436"/>
                    <a:pt x="118480" y="121721"/>
                  </a:cubicBezTo>
                  <a:cubicBezTo>
                    <a:pt x="118632" y="121830"/>
                    <a:pt x="118811" y="121886"/>
                    <a:pt x="118994" y="121886"/>
                  </a:cubicBezTo>
                  <a:cubicBezTo>
                    <a:pt x="119042" y="121886"/>
                    <a:pt x="119091" y="121882"/>
                    <a:pt x="119139" y="121875"/>
                  </a:cubicBezTo>
                  <a:cubicBezTo>
                    <a:pt x="119372" y="121835"/>
                    <a:pt x="119577" y="121709"/>
                    <a:pt x="119715" y="121516"/>
                  </a:cubicBezTo>
                  <a:cubicBezTo>
                    <a:pt x="119999" y="121118"/>
                    <a:pt x="119907" y="120565"/>
                    <a:pt x="119511" y="120281"/>
                  </a:cubicBezTo>
                  <a:cubicBezTo>
                    <a:pt x="119357" y="120170"/>
                    <a:pt x="119179" y="120118"/>
                    <a:pt x="119002" y="120118"/>
                  </a:cubicBezTo>
                  <a:cubicBezTo>
                    <a:pt x="118929" y="120118"/>
                    <a:pt x="118856" y="120127"/>
                    <a:pt x="118785" y="120144"/>
                  </a:cubicBezTo>
                  <a:lnTo>
                    <a:pt x="113690" y="102933"/>
                  </a:lnTo>
                  <a:cubicBezTo>
                    <a:pt x="113856" y="102876"/>
                    <a:pt x="114009" y="102773"/>
                    <a:pt x="114121" y="102619"/>
                  </a:cubicBezTo>
                  <a:cubicBezTo>
                    <a:pt x="114405" y="102222"/>
                    <a:pt x="114313" y="101668"/>
                    <a:pt x="113917" y="101384"/>
                  </a:cubicBezTo>
                  <a:cubicBezTo>
                    <a:pt x="113762" y="101272"/>
                    <a:pt x="113582" y="101219"/>
                    <a:pt x="113404" y="101219"/>
                  </a:cubicBezTo>
                  <a:cubicBezTo>
                    <a:pt x="113177" y="101219"/>
                    <a:pt x="112951" y="101307"/>
                    <a:pt x="112782" y="101473"/>
                  </a:cubicBezTo>
                  <a:lnTo>
                    <a:pt x="88698" y="78130"/>
                  </a:lnTo>
                  <a:cubicBezTo>
                    <a:pt x="88756" y="78050"/>
                    <a:pt x="88793" y="77963"/>
                    <a:pt x="88820" y="77873"/>
                  </a:cubicBezTo>
                  <a:lnTo>
                    <a:pt x="104040" y="80436"/>
                  </a:lnTo>
                  <a:cubicBezTo>
                    <a:pt x="104042" y="80710"/>
                    <a:pt x="104168" y="80979"/>
                    <a:pt x="104406" y="81151"/>
                  </a:cubicBezTo>
                  <a:cubicBezTo>
                    <a:pt x="104559" y="81260"/>
                    <a:pt x="104736" y="81316"/>
                    <a:pt x="104920" y="81316"/>
                  </a:cubicBezTo>
                  <a:cubicBezTo>
                    <a:pt x="104968" y="81316"/>
                    <a:pt x="105019" y="81312"/>
                    <a:pt x="105067" y="81303"/>
                  </a:cubicBezTo>
                  <a:cubicBezTo>
                    <a:pt x="105299" y="81265"/>
                    <a:pt x="105503" y="81138"/>
                    <a:pt x="105641" y="80945"/>
                  </a:cubicBezTo>
                  <a:cubicBezTo>
                    <a:pt x="105673" y="80901"/>
                    <a:pt x="105700" y="80853"/>
                    <a:pt x="105722" y="80805"/>
                  </a:cubicBezTo>
                  <a:lnTo>
                    <a:pt x="125340" y="86830"/>
                  </a:lnTo>
                  <a:cubicBezTo>
                    <a:pt x="125298" y="87143"/>
                    <a:pt x="125422" y="87472"/>
                    <a:pt x="125697" y="87670"/>
                  </a:cubicBezTo>
                  <a:cubicBezTo>
                    <a:pt x="125850" y="87779"/>
                    <a:pt x="126027" y="87835"/>
                    <a:pt x="126212" y="87835"/>
                  </a:cubicBezTo>
                  <a:cubicBezTo>
                    <a:pt x="126260" y="87835"/>
                    <a:pt x="126310" y="87831"/>
                    <a:pt x="126358" y="87823"/>
                  </a:cubicBezTo>
                  <a:cubicBezTo>
                    <a:pt x="126590" y="87784"/>
                    <a:pt x="126795" y="87657"/>
                    <a:pt x="126932" y="87464"/>
                  </a:cubicBezTo>
                  <a:cubicBezTo>
                    <a:pt x="127070" y="87272"/>
                    <a:pt x="127125" y="87039"/>
                    <a:pt x="127086" y="86804"/>
                  </a:cubicBezTo>
                  <a:cubicBezTo>
                    <a:pt x="127048" y="86571"/>
                    <a:pt x="126920" y="86367"/>
                    <a:pt x="126728" y="86229"/>
                  </a:cubicBezTo>
                  <a:cubicBezTo>
                    <a:pt x="126572" y="86117"/>
                    <a:pt x="126392" y="86063"/>
                    <a:pt x="126213" y="86063"/>
                  </a:cubicBezTo>
                  <a:cubicBezTo>
                    <a:pt x="125937" y="86063"/>
                    <a:pt x="125665" y="86191"/>
                    <a:pt x="125492" y="86432"/>
                  </a:cubicBezTo>
                  <a:cubicBezTo>
                    <a:pt x="125454" y="86486"/>
                    <a:pt x="125423" y="86543"/>
                    <a:pt x="125399" y="86602"/>
                  </a:cubicBezTo>
                  <a:lnTo>
                    <a:pt x="105791" y="80580"/>
                  </a:lnTo>
                  <a:cubicBezTo>
                    <a:pt x="105808" y="80484"/>
                    <a:pt x="105812" y="80386"/>
                    <a:pt x="105795" y="80285"/>
                  </a:cubicBezTo>
                  <a:cubicBezTo>
                    <a:pt x="105757" y="80052"/>
                    <a:pt x="105629" y="79848"/>
                    <a:pt x="105437" y="79710"/>
                  </a:cubicBezTo>
                  <a:cubicBezTo>
                    <a:pt x="105283" y="79599"/>
                    <a:pt x="105105" y="79547"/>
                    <a:pt x="104928" y="79547"/>
                  </a:cubicBezTo>
                  <a:cubicBezTo>
                    <a:pt x="104839" y="79547"/>
                    <a:pt x="104751" y="79560"/>
                    <a:pt x="104666" y="79586"/>
                  </a:cubicBezTo>
                  <a:lnTo>
                    <a:pt x="91291" y="59370"/>
                  </a:lnTo>
                  <a:cubicBezTo>
                    <a:pt x="91351" y="59320"/>
                    <a:pt x="91408" y="59265"/>
                    <a:pt x="91454" y="59199"/>
                  </a:cubicBezTo>
                  <a:cubicBezTo>
                    <a:pt x="91612" y="58980"/>
                    <a:pt x="91650" y="58716"/>
                    <a:pt x="91591" y="58473"/>
                  </a:cubicBezTo>
                  <a:lnTo>
                    <a:pt x="121723" y="42022"/>
                  </a:lnTo>
                  <a:cubicBezTo>
                    <a:pt x="121773" y="42082"/>
                    <a:pt x="121827" y="42140"/>
                    <a:pt x="121893" y="42188"/>
                  </a:cubicBezTo>
                  <a:cubicBezTo>
                    <a:pt x="122049" y="42300"/>
                    <a:pt x="122229" y="42354"/>
                    <a:pt x="122408" y="42354"/>
                  </a:cubicBezTo>
                  <a:cubicBezTo>
                    <a:pt x="122508" y="42354"/>
                    <a:pt x="122608" y="42331"/>
                    <a:pt x="122702" y="42298"/>
                  </a:cubicBezTo>
                  <a:lnTo>
                    <a:pt x="143453" y="68738"/>
                  </a:lnTo>
                  <a:cubicBezTo>
                    <a:pt x="143438" y="68755"/>
                    <a:pt x="143422" y="68770"/>
                    <a:pt x="143408" y="68787"/>
                  </a:cubicBezTo>
                  <a:cubicBezTo>
                    <a:pt x="143123" y="69184"/>
                    <a:pt x="143215" y="69738"/>
                    <a:pt x="143613" y="70023"/>
                  </a:cubicBezTo>
                  <a:cubicBezTo>
                    <a:pt x="143769" y="70135"/>
                    <a:pt x="143948" y="70188"/>
                    <a:pt x="144127" y="70188"/>
                  </a:cubicBezTo>
                  <a:cubicBezTo>
                    <a:pt x="144155" y="70188"/>
                    <a:pt x="144182" y="70181"/>
                    <a:pt x="144210" y="70179"/>
                  </a:cubicBezTo>
                  <a:lnTo>
                    <a:pt x="150276" y="95191"/>
                  </a:lnTo>
                  <a:cubicBezTo>
                    <a:pt x="150132" y="95254"/>
                    <a:pt x="150005" y="95352"/>
                    <a:pt x="149911" y="95484"/>
                  </a:cubicBezTo>
                  <a:cubicBezTo>
                    <a:pt x="149774" y="95676"/>
                    <a:pt x="149718" y="95910"/>
                    <a:pt x="149758" y="96144"/>
                  </a:cubicBezTo>
                  <a:cubicBezTo>
                    <a:pt x="149796" y="96377"/>
                    <a:pt x="149923" y="96581"/>
                    <a:pt x="150116" y="96719"/>
                  </a:cubicBezTo>
                  <a:cubicBezTo>
                    <a:pt x="150272" y="96832"/>
                    <a:pt x="150451" y="96885"/>
                    <a:pt x="150630" y="96885"/>
                  </a:cubicBezTo>
                  <a:cubicBezTo>
                    <a:pt x="150905" y="96885"/>
                    <a:pt x="151178" y="96757"/>
                    <a:pt x="151351" y="96516"/>
                  </a:cubicBezTo>
                  <a:cubicBezTo>
                    <a:pt x="151633" y="96119"/>
                    <a:pt x="151542" y="95564"/>
                    <a:pt x="151145" y="95281"/>
                  </a:cubicBezTo>
                  <a:cubicBezTo>
                    <a:pt x="150994" y="95171"/>
                    <a:pt x="150817" y="95116"/>
                    <a:pt x="150635" y="95116"/>
                  </a:cubicBezTo>
                  <a:cubicBezTo>
                    <a:pt x="150591" y="95116"/>
                    <a:pt x="150546" y="95119"/>
                    <a:pt x="150501" y="95126"/>
                  </a:cubicBezTo>
                  <a:lnTo>
                    <a:pt x="144439" y="70126"/>
                  </a:lnTo>
                  <a:cubicBezTo>
                    <a:pt x="144598" y="70068"/>
                    <a:pt x="144742" y="69967"/>
                    <a:pt x="144848" y="69819"/>
                  </a:cubicBezTo>
                  <a:cubicBezTo>
                    <a:pt x="145133" y="69422"/>
                    <a:pt x="145041" y="68869"/>
                    <a:pt x="144643" y="68584"/>
                  </a:cubicBezTo>
                  <a:cubicBezTo>
                    <a:pt x="144489" y="68473"/>
                    <a:pt x="144310" y="68419"/>
                    <a:pt x="144133" y="68419"/>
                  </a:cubicBezTo>
                  <a:cubicBezTo>
                    <a:pt x="143954" y="68419"/>
                    <a:pt x="143776" y="68474"/>
                    <a:pt x="143625" y="68579"/>
                  </a:cubicBezTo>
                  <a:lnTo>
                    <a:pt x="122923" y="42187"/>
                  </a:lnTo>
                  <a:cubicBezTo>
                    <a:pt x="123003" y="42130"/>
                    <a:pt x="123078" y="42066"/>
                    <a:pt x="123137" y="41982"/>
                  </a:cubicBezTo>
                  <a:cubicBezTo>
                    <a:pt x="123422" y="41585"/>
                    <a:pt x="123330" y="41031"/>
                    <a:pt x="122934" y="40747"/>
                  </a:cubicBezTo>
                  <a:cubicBezTo>
                    <a:pt x="122782" y="40638"/>
                    <a:pt x="122603" y="40581"/>
                    <a:pt x="122419" y="40581"/>
                  </a:cubicBezTo>
                  <a:cubicBezTo>
                    <a:pt x="122371" y="40581"/>
                    <a:pt x="122322" y="40585"/>
                    <a:pt x="122273" y="40593"/>
                  </a:cubicBezTo>
                  <a:cubicBezTo>
                    <a:pt x="122040" y="40632"/>
                    <a:pt x="121837" y="40759"/>
                    <a:pt x="121699" y="40952"/>
                  </a:cubicBezTo>
                  <a:cubicBezTo>
                    <a:pt x="121684" y="40972"/>
                    <a:pt x="121674" y="40993"/>
                    <a:pt x="121662" y="41015"/>
                  </a:cubicBezTo>
                  <a:lnTo>
                    <a:pt x="88927" y="19118"/>
                  </a:lnTo>
                  <a:cubicBezTo>
                    <a:pt x="89200" y="18723"/>
                    <a:pt x="89106" y="18178"/>
                    <a:pt x="88714" y="17898"/>
                  </a:cubicBezTo>
                  <a:cubicBezTo>
                    <a:pt x="88558" y="17786"/>
                    <a:pt x="88378" y="17733"/>
                    <a:pt x="88200" y="17733"/>
                  </a:cubicBezTo>
                  <a:cubicBezTo>
                    <a:pt x="87924" y="17733"/>
                    <a:pt x="87652" y="17861"/>
                    <a:pt x="87479" y="18101"/>
                  </a:cubicBezTo>
                  <a:cubicBezTo>
                    <a:pt x="87463" y="18124"/>
                    <a:pt x="87452" y="18149"/>
                    <a:pt x="87437" y="18172"/>
                  </a:cubicBezTo>
                  <a:lnTo>
                    <a:pt x="59626" y="948"/>
                  </a:lnTo>
                  <a:cubicBezTo>
                    <a:pt x="59646" y="651"/>
                    <a:pt x="59520" y="351"/>
                    <a:pt x="59262" y="166"/>
                  </a:cubicBezTo>
                  <a:cubicBezTo>
                    <a:pt x="59111" y="58"/>
                    <a:pt x="58932" y="0"/>
                    <a:pt x="587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18"/>
            <p:cNvSpPr/>
            <p:nvPr/>
          </p:nvSpPr>
          <p:spPr>
            <a:xfrm>
              <a:off x="1522650" y="3538750"/>
              <a:ext cx="2417375" cy="1058350"/>
            </a:xfrm>
            <a:custGeom>
              <a:rect b="b" l="l" r="r" t="t"/>
              <a:pathLst>
                <a:path extrusionOk="0" h="42334" w="96695">
                  <a:moveTo>
                    <a:pt x="1008" y="1"/>
                  </a:moveTo>
                  <a:cubicBezTo>
                    <a:pt x="960" y="1"/>
                    <a:pt x="911" y="5"/>
                    <a:pt x="862" y="13"/>
                  </a:cubicBezTo>
                  <a:cubicBezTo>
                    <a:pt x="628" y="51"/>
                    <a:pt x="424" y="179"/>
                    <a:pt x="285" y="371"/>
                  </a:cubicBezTo>
                  <a:cubicBezTo>
                    <a:pt x="1" y="768"/>
                    <a:pt x="93" y="1321"/>
                    <a:pt x="489" y="1607"/>
                  </a:cubicBezTo>
                  <a:cubicBezTo>
                    <a:pt x="641" y="1716"/>
                    <a:pt x="819" y="1772"/>
                    <a:pt x="1002" y="1772"/>
                  </a:cubicBezTo>
                  <a:cubicBezTo>
                    <a:pt x="1050" y="1772"/>
                    <a:pt x="1100" y="1768"/>
                    <a:pt x="1148" y="1760"/>
                  </a:cubicBezTo>
                  <a:cubicBezTo>
                    <a:pt x="1382" y="1721"/>
                    <a:pt x="1585" y="1594"/>
                    <a:pt x="1724" y="1401"/>
                  </a:cubicBezTo>
                  <a:cubicBezTo>
                    <a:pt x="1775" y="1331"/>
                    <a:pt x="1812" y="1251"/>
                    <a:pt x="1839" y="1170"/>
                  </a:cubicBezTo>
                  <a:lnTo>
                    <a:pt x="49478" y="20273"/>
                  </a:lnTo>
                  <a:cubicBezTo>
                    <a:pt x="49259" y="20661"/>
                    <a:pt x="49358" y="21161"/>
                    <a:pt x="49729" y="21426"/>
                  </a:cubicBezTo>
                  <a:cubicBezTo>
                    <a:pt x="49886" y="21538"/>
                    <a:pt x="50065" y="21592"/>
                    <a:pt x="50244" y="21592"/>
                  </a:cubicBezTo>
                  <a:cubicBezTo>
                    <a:pt x="50520" y="21592"/>
                    <a:pt x="50792" y="21463"/>
                    <a:pt x="50965" y="21223"/>
                  </a:cubicBezTo>
                  <a:cubicBezTo>
                    <a:pt x="50983" y="21196"/>
                    <a:pt x="50997" y="21168"/>
                    <a:pt x="51011" y="21141"/>
                  </a:cubicBezTo>
                  <a:lnTo>
                    <a:pt x="70453" y="38632"/>
                  </a:lnTo>
                  <a:cubicBezTo>
                    <a:pt x="70320" y="38824"/>
                    <a:pt x="70266" y="39053"/>
                    <a:pt x="70304" y="39285"/>
                  </a:cubicBezTo>
                  <a:cubicBezTo>
                    <a:pt x="70342" y="39518"/>
                    <a:pt x="70469" y="39722"/>
                    <a:pt x="70662" y="39860"/>
                  </a:cubicBezTo>
                  <a:cubicBezTo>
                    <a:pt x="70818" y="39972"/>
                    <a:pt x="70998" y="40026"/>
                    <a:pt x="71176" y="40026"/>
                  </a:cubicBezTo>
                  <a:cubicBezTo>
                    <a:pt x="71452" y="40026"/>
                    <a:pt x="71725" y="39897"/>
                    <a:pt x="71897" y="39657"/>
                  </a:cubicBezTo>
                  <a:cubicBezTo>
                    <a:pt x="71957" y="39572"/>
                    <a:pt x="71998" y="39480"/>
                    <a:pt x="72025" y="39385"/>
                  </a:cubicBezTo>
                  <a:lnTo>
                    <a:pt x="94903" y="41502"/>
                  </a:lnTo>
                  <a:cubicBezTo>
                    <a:pt x="94919" y="41758"/>
                    <a:pt x="95040" y="42007"/>
                    <a:pt x="95266" y="42168"/>
                  </a:cubicBezTo>
                  <a:cubicBezTo>
                    <a:pt x="95423" y="42280"/>
                    <a:pt x="95601" y="42334"/>
                    <a:pt x="95781" y="42334"/>
                  </a:cubicBezTo>
                  <a:cubicBezTo>
                    <a:pt x="96056" y="42334"/>
                    <a:pt x="96329" y="42206"/>
                    <a:pt x="96502" y="41965"/>
                  </a:cubicBezTo>
                  <a:cubicBezTo>
                    <a:pt x="96639" y="41772"/>
                    <a:pt x="96694" y="41539"/>
                    <a:pt x="96655" y="41305"/>
                  </a:cubicBezTo>
                  <a:cubicBezTo>
                    <a:pt x="96620" y="41070"/>
                    <a:pt x="96493" y="40865"/>
                    <a:pt x="96301" y="40727"/>
                  </a:cubicBezTo>
                  <a:cubicBezTo>
                    <a:pt x="96148" y="40618"/>
                    <a:pt x="95971" y="40561"/>
                    <a:pt x="95788" y="40561"/>
                  </a:cubicBezTo>
                  <a:cubicBezTo>
                    <a:pt x="95739" y="40561"/>
                    <a:pt x="95690" y="40565"/>
                    <a:pt x="95641" y="40573"/>
                  </a:cubicBezTo>
                  <a:cubicBezTo>
                    <a:pt x="95408" y="40613"/>
                    <a:pt x="95203" y="40739"/>
                    <a:pt x="95065" y="40932"/>
                  </a:cubicBezTo>
                  <a:cubicBezTo>
                    <a:pt x="94993" y="41035"/>
                    <a:pt x="94944" y="41149"/>
                    <a:pt x="94920" y="41266"/>
                  </a:cubicBezTo>
                  <a:lnTo>
                    <a:pt x="72064" y="39153"/>
                  </a:lnTo>
                  <a:cubicBezTo>
                    <a:pt x="72068" y="38873"/>
                    <a:pt x="71940" y="38595"/>
                    <a:pt x="71697" y="38420"/>
                  </a:cubicBezTo>
                  <a:cubicBezTo>
                    <a:pt x="71545" y="38311"/>
                    <a:pt x="71367" y="38254"/>
                    <a:pt x="71183" y="38254"/>
                  </a:cubicBezTo>
                  <a:cubicBezTo>
                    <a:pt x="71134" y="38254"/>
                    <a:pt x="71085" y="38258"/>
                    <a:pt x="71036" y="38266"/>
                  </a:cubicBezTo>
                  <a:cubicBezTo>
                    <a:pt x="70879" y="38292"/>
                    <a:pt x="70737" y="38361"/>
                    <a:pt x="70617" y="38461"/>
                  </a:cubicBezTo>
                  <a:lnTo>
                    <a:pt x="51109" y="20911"/>
                  </a:lnTo>
                  <a:cubicBezTo>
                    <a:pt x="51188" y="20572"/>
                    <a:pt x="51063" y="20203"/>
                    <a:pt x="50764" y="19988"/>
                  </a:cubicBezTo>
                  <a:cubicBezTo>
                    <a:pt x="50609" y="19877"/>
                    <a:pt x="50430" y="19824"/>
                    <a:pt x="50253" y="19824"/>
                  </a:cubicBezTo>
                  <a:cubicBezTo>
                    <a:pt x="50023" y="19824"/>
                    <a:pt x="49796" y="19913"/>
                    <a:pt x="49627" y="20080"/>
                  </a:cubicBezTo>
                  <a:lnTo>
                    <a:pt x="1890" y="937"/>
                  </a:lnTo>
                  <a:cubicBezTo>
                    <a:pt x="1894" y="873"/>
                    <a:pt x="1893" y="807"/>
                    <a:pt x="1881" y="741"/>
                  </a:cubicBezTo>
                  <a:cubicBezTo>
                    <a:pt x="1842" y="507"/>
                    <a:pt x="1715" y="304"/>
                    <a:pt x="1523" y="167"/>
                  </a:cubicBezTo>
                  <a:cubicBezTo>
                    <a:pt x="1371" y="58"/>
                    <a:pt x="1192" y="1"/>
                    <a:pt x="10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90" name="Shape 90"/>
        <p:cNvGrpSpPr/>
        <p:nvPr/>
      </p:nvGrpSpPr>
      <p:grpSpPr>
        <a:xfrm>
          <a:off x="0" y="0"/>
          <a:ext cx="0" cy="0"/>
          <a:chOff x="0" y="0"/>
          <a:chExt cx="0" cy="0"/>
        </a:xfrm>
      </p:grpSpPr>
      <p:sp>
        <p:nvSpPr>
          <p:cNvPr id="91" name="Google Shape;91;p19"/>
          <p:cNvSpPr txBox="1"/>
          <p:nvPr>
            <p:ph type="title"/>
          </p:nvPr>
        </p:nvSpPr>
        <p:spPr>
          <a:xfrm>
            <a:off x="811975" y="829350"/>
            <a:ext cx="3993300" cy="9897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92" name="Google Shape;92;p19"/>
          <p:cNvSpPr txBox="1"/>
          <p:nvPr>
            <p:ph idx="1" type="subTitle"/>
          </p:nvPr>
        </p:nvSpPr>
        <p:spPr>
          <a:xfrm>
            <a:off x="811975" y="1878550"/>
            <a:ext cx="3993300" cy="22983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Font typeface="Open Sans"/>
              <a:buAutoNum type="arabicPeriod"/>
              <a:defRPr/>
            </a:lvl1pPr>
            <a:lvl2pPr lvl="1" algn="ctr">
              <a:lnSpc>
                <a:spcPct val="100000"/>
              </a:lnSpc>
              <a:spcBef>
                <a:spcPts val="1000"/>
              </a:spcBef>
              <a:spcAft>
                <a:spcPts val="0"/>
              </a:spcAft>
              <a:buClr>
                <a:srgbClr val="E76A28"/>
              </a:buClr>
              <a:buSzPts val="1200"/>
              <a:buFont typeface="Nunito Light"/>
              <a:buAutoNum type="alphaLcPeriod"/>
              <a:defRPr/>
            </a:lvl2pPr>
            <a:lvl3pPr lvl="2" algn="ctr">
              <a:lnSpc>
                <a:spcPct val="100000"/>
              </a:lnSpc>
              <a:spcBef>
                <a:spcPts val="0"/>
              </a:spcBef>
              <a:spcAft>
                <a:spcPts val="0"/>
              </a:spcAft>
              <a:buClr>
                <a:srgbClr val="E76A28"/>
              </a:buClr>
              <a:buSzPts val="1200"/>
              <a:buFont typeface="Nunito Light"/>
              <a:buAutoNum type="romanLcPeriod"/>
              <a:defRPr/>
            </a:lvl3pPr>
            <a:lvl4pPr lvl="3" algn="ctr">
              <a:lnSpc>
                <a:spcPct val="100000"/>
              </a:lnSpc>
              <a:spcBef>
                <a:spcPts val="0"/>
              </a:spcBef>
              <a:spcAft>
                <a:spcPts val="0"/>
              </a:spcAft>
              <a:buClr>
                <a:srgbClr val="E76A28"/>
              </a:buClr>
              <a:buSzPts val="1200"/>
              <a:buFont typeface="Nunito Light"/>
              <a:buAutoNum type="arabicPeriod"/>
              <a:defRPr/>
            </a:lvl4pPr>
            <a:lvl5pPr lvl="4" algn="ctr">
              <a:lnSpc>
                <a:spcPct val="100000"/>
              </a:lnSpc>
              <a:spcBef>
                <a:spcPts val="0"/>
              </a:spcBef>
              <a:spcAft>
                <a:spcPts val="0"/>
              </a:spcAft>
              <a:buClr>
                <a:srgbClr val="E76A28"/>
              </a:buClr>
              <a:buSzPts val="1200"/>
              <a:buFont typeface="Nunito Light"/>
              <a:buAutoNum type="alphaLcPeriod"/>
              <a:defRPr/>
            </a:lvl5pPr>
            <a:lvl6pPr lvl="5" algn="ctr">
              <a:lnSpc>
                <a:spcPct val="100000"/>
              </a:lnSpc>
              <a:spcBef>
                <a:spcPts val="0"/>
              </a:spcBef>
              <a:spcAft>
                <a:spcPts val="0"/>
              </a:spcAft>
              <a:buClr>
                <a:srgbClr val="999999"/>
              </a:buClr>
              <a:buSzPts val="1200"/>
              <a:buFont typeface="Nunito Light"/>
              <a:buAutoNum type="romanLcPeriod"/>
              <a:defRPr/>
            </a:lvl6pPr>
            <a:lvl7pPr lvl="6" algn="ctr">
              <a:lnSpc>
                <a:spcPct val="100000"/>
              </a:lnSpc>
              <a:spcBef>
                <a:spcPts val="0"/>
              </a:spcBef>
              <a:spcAft>
                <a:spcPts val="0"/>
              </a:spcAft>
              <a:buClr>
                <a:srgbClr val="999999"/>
              </a:buClr>
              <a:buSzPts val="1200"/>
              <a:buFont typeface="Nunito Light"/>
              <a:buAutoNum type="arabicPeriod"/>
              <a:defRPr/>
            </a:lvl7pPr>
            <a:lvl8pPr lvl="7" algn="ctr">
              <a:lnSpc>
                <a:spcPct val="100000"/>
              </a:lnSpc>
              <a:spcBef>
                <a:spcPts val="0"/>
              </a:spcBef>
              <a:spcAft>
                <a:spcPts val="0"/>
              </a:spcAft>
              <a:buClr>
                <a:srgbClr val="999999"/>
              </a:buClr>
              <a:buSzPts val="1200"/>
              <a:buFont typeface="Nunito Light"/>
              <a:buAutoNum type="alphaLcPeriod"/>
              <a:defRPr/>
            </a:lvl8pPr>
            <a:lvl9pPr lvl="8" algn="ctr">
              <a:lnSpc>
                <a:spcPct val="100000"/>
              </a:lnSpc>
              <a:spcBef>
                <a:spcPts val="0"/>
              </a:spcBef>
              <a:spcAft>
                <a:spcPts val="0"/>
              </a:spcAft>
              <a:buClr>
                <a:srgbClr val="999999"/>
              </a:buClr>
              <a:buSzPts val="1200"/>
              <a:buFont typeface="Nunito Light"/>
              <a:buAutoNum type="romanLcPeriod"/>
              <a:defRPr/>
            </a:lvl9pPr>
          </a:lstStyle>
          <a:p/>
        </p:txBody>
      </p:sp>
      <p:sp>
        <p:nvSpPr>
          <p:cNvPr id="93" name="Google Shape;93;p19"/>
          <p:cNvSpPr/>
          <p:nvPr>
            <p:ph idx="2" type="pic"/>
          </p:nvPr>
        </p:nvSpPr>
        <p:spPr>
          <a:xfrm>
            <a:off x="5088475" y="770400"/>
            <a:ext cx="3081600" cy="3602700"/>
          </a:xfrm>
          <a:prstGeom prst="roundRect">
            <a:avLst>
              <a:gd fmla="val 16667" name="adj"/>
            </a:avLst>
          </a:prstGeom>
          <a:noFill/>
          <a:ln>
            <a:noFill/>
          </a:ln>
        </p:spPr>
      </p:sp>
      <p:grpSp>
        <p:nvGrpSpPr>
          <p:cNvPr id="94" name="Google Shape;94;p19"/>
          <p:cNvGrpSpPr/>
          <p:nvPr/>
        </p:nvGrpSpPr>
        <p:grpSpPr>
          <a:xfrm>
            <a:off x="0" y="0"/>
            <a:ext cx="9144001" cy="5143500"/>
            <a:chOff x="0" y="0"/>
            <a:chExt cx="9144001" cy="5143500"/>
          </a:xfrm>
        </p:grpSpPr>
        <p:pic>
          <p:nvPicPr>
            <p:cNvPr id="95" name="Google Shape;95;p19"/>
            <p:cNvPicPr preferRelativeResize="0"/>
            <p:nvPr/>
          </p:nvPicPr>
          <p:blipFill>
            <a:blip r:embed="rId2">
              <a:alphaModFix/>
            </a:blip>
            <a:stretch>
              <a:fillRect/>
            </a:stretch>
          </p:blipFill>
          <p:spPr>
            <a:xfrm flipH="1" rot="10800000">
              <a:off x="0" y="2052950"/>
              <a:ext cx="4220500" cy="3090550"/>
            </a:xfrm>
            <a:prstGeom prst="rect">
              <a:avLst/>
            </a:prstGeom>
            <a:noFill/>
            <a:ln>
              <a:noFill/>
            </a:ln>
          </p:spPr>
        </p:pic>
        <p:pic>
          <p:nvPicPr>
            <p:cNvPr id="96" name="Google Shape;96;p19"/>
            <p:cNvPicPr preferRelativeResize="0"/>
            <p:nvPr/>
          </p:nvPicPr>
          <p:blipFill>
            <a:blip r:embed="rId3">
              <a:alphaModFix/>
            </a:blip>
            <a:stretch>
              <a:fillRect/>
            </a:stretch>
          </p:blipFill>
          <p:spPr>
            <a:xfrm flipH="1" rot="10800000">
              <a:off x="6764924" y="0"/>
              <a:ext cx="2379077" cy="3237334"/>
            </a:xfrm>
            <a:prstGeom prst="rect">
              <a:avLst/>
            </a:prstGeom>
            <a:noFill/>
            <a:ln>
              <a:noFill/>
            </a:ln>
          </p:spPr>
        </p:pic>
      </p:grpSp>
      <p:grpSp>
        <p:nvGrpSpPr>
          <p:cNvPr id="97" name="Google Shape;97;p19"/>
          <p:cNvGrpSpPr/>
          <p:nvPr/>
        </p:nvGrpSpPr>
        <p:grpSpPr>
          <a:xfrm rot="10800000">
            <a:off x="6704226" y="3811697"/>
            <a:ext cx="4574075" cy="3479350"/>
            <a:chOff x="1522650" y="1117750"/>
            <a:chExt cx="4574075" cy="3479350"/>
          </a:xfrm>
        </p:grpSpPr>
        <p:sp>
          <p:nvSpPr>
            <p:cNvPr id="98" name="Google Shape;98;p19"/>
            <p:cNvSpPr/>
            <p:nvPr/>
          </p:nvSpPr>
          <p:spPr>
            <a:xfrm>
              <a:off x="2305900" y="1117750"/>
              <a:ext cx="3790825" cy="3217100"/>
            </a:xfrm>
            <a:custGeom>
              <a:rect b="b" l="l" r="r" t="t"/>
              <a:pathLst>
                <a:path extrusionOk="0" h="128684" w="151633">
                  <a:moveTo>
                    <a:pt x="59573" y="1190"/>
                  </a:moveTo>
                  <a:lnTo>
                    <a:pt x="87345" y="18391"/>
                  </a:lnTo>
                  <a:cubicBezTo>
                    <a:pt x="87254" y="18737"/>
                    <a:pt x="87376" y="19117"/>
                    <a:pt x="87682" y="19337"/>
                  </a:cubicBezTo>
                  <a:cubicBezTo>
                    <a:pt x="87712" y="19358"/>
                    <a:pt x="87742" y="19374"/>
                    <a:pt x="87773" y="19391"/>
                  </a:cubicBezTo>
                  <a:lnTo>
                    <a:pt x="73089" y="35287"/>
                  </a:lnTo>
                  <a:cubicBezTo>
                    <a:pt x="73041" y="35228"/>
                    <a:pt x="72987" y="35173"/>
                    <a:pt x="72923" y="35127"/>
                  </a:cubicBezTo>
                  <a:cubicBezTo>
                    <a:pt x="72772" y="35017"/>
                    <a:pt x="72594" y="34961"/>
                    <a:pt x="72410" y="34961"/>
                  </a:cubicBezTo>
                  <a:cubicBezTo>
                    <a:pt x="72364" y="34961"/>
                    <a:pt x="72317" y="34964"/>
                    <a:pt x="72269" y="34972"/>
                  </a:cubicBezTo>
                  <a:lnTo>
                    <a:pt x="59361" y="1513"/>
                  </a:lnTo>
                  <a:cubicBezTo>
                    <a:pt x="59397" y="1478"/>
                    <a:pt x="59435" y="1443"/>
                    <a:pt x="59466" y="1400"/>
                  </a:cubicBezTo>
                  <a:cubicBezTo>
                    <a:pt x="59513" y="1335"/>
                    <a:pt x="59546" y="1262"/>
                    <a:pt x="59573" y="1190"/>
                  </a:cubicBezTo>
                  <a:close/>
                  <a:moveTo>
                    <a:pt x="57905" y="1155"/>
                  </a:moveTo>
                  <a:cubicBezTo>
                    <a:pt x="57962" y="1330"/>
                    <a:pt x="58069" y="1490"/>
                    <a:pt x="58229" y="1604"/>
                  </a:cubicBezTo>
                  <a:cubicBezTo>
                    <a:pt x="58385" y="1716"/>
                    <a:pt x="58564" y="1770"/>
                    <a:pt x="58744" y="1770"/>
                  </a:cubicBezTo>
                  <a:cubicBezTo>
                    <a:pt x="58890" y="1770"/>
                    <a:pt x="59035" y="1731"/>
                    <a:pt x="59165" y="1661"/>
                  </a:cubicBezTo>
                  <a:lnTo>
                    <a:pt x="72044" y="35042"/>
                  </a:lnTo>
                  <a:cubicBezTo>
                    <a:pt x="71907" y="35103"/>
                    <a:pt x="71787" y="35197"/>
                    <a:pt x="71696" y="35320"/>
                  </a:cubicBezTo>
                  <a:lnTo>
                    <a:pt x="34939" y="10633"/>
                  </a:lnTo>
                  <a:cubicBezTo>
                    <a:pt x="34967" y="10533"/>
                    <a:pt x="34978" y="10431"/>
                    <a:pt x="34971" y="10330"/>
                  </a:cubicBezTo>
                  <a:lnTo>
                    <a:pt x="57905" y="1155"/>
                  </a:lnTo>
                  <a:close/>
                  <a:moveTo>
                    <a:pt x="34896" y="10886"/>
                  </a:moveTo>
                  <a:lnTo>
                    <a:pt x="71585" y="35528"/>
                  </a:lnTo>
                  <a:cubicBezTo>
                    <a:pt x="71451" y="35873"/>
                    <a:pt x="71547" y="36273"/>
                    <a:pt x="71839" y="36520"/>
                  </a:cubicBezTo>
                  <a:lnTo>
                    <a:pt x="61150" y="46075"/>
                  </a:lnTo>
                  <a:cubicBezTo>
                    <a:pt x="61131" y="46059"/>
                    <a:pt x="61114" y="46040"/>
                    <a:pt x="61092" y="46024"/>
                  </a:cubicBezTo>
                  <a:cubicBezTo>
                    <a:pt x="60938" y="45913"/>
                    <a:pt x="60760" y="45860"/>
                    <a:pt x="60583" y="45860"/>
                  </a:cubicBezTo>
                  <a:cubicBezTo>
                    <a:pt x="60438" y="45860"/>
                    <a:pt x="60294" y="45896"/>
                    <a:pt x="60165" y="45964"/>
                  </a:cubicBezTo>
                  <a:lnTo>
                    <a:pt x="34896" y="10886"/>
                  </a:lnTo>
                  <a:close/>
                  <a:moveTo>
                    <a:pt x="88012" y="19481"/>
                  </a:moveTo>
                  <a:cubicBezTo>
                    <a:pt x="88073" y="19495"/>
                    <a:pt x="88135" y="19503"/>
                    <a:pt x="88199" y="19503"/>
                  </a:cubicBezTo>
                  <a:cubicBezTo>
                    <a:pt x="88236" y="19503"/>
                    <a:pt x="88270" y="19496"/>
                    <a:pt x="88308" y="19491"/>
                  </a:cubicBezTo>
                  <a:lnTo>
                    <a:pt x="90601" y="57808"/>
                  </a:lnTo>
                  <a:cubicBezTo>
                    <a:pt x="90477" y="57828"/>
                    <a:pt x="90359" y="57878"/>
                    <a:pt x="90253" y="57948"/>
                  </a:cubicBezTo>
                  <a:lnTo>
                    <a:pt x="73040" y="36456"/>
                  </a:lnTo>
                  <a:cubicBezTo>
                    <a:pt x="73069" y="36426"/>
                    <a:pt x="73102" y="36397"/>
                    <a:pt x="73126" y="36363"/>
                  </a:cubicBezTo>
                  <a:cubicBezTo>
                    <a:pt x="73264" y="36171"/>
                    <a:pt x="73319" y="35936"/>
                    <a:pt x="73280" y="35702"/>
                  </a:cubicBezTo>
                  <a:cubicBezTo>
                    <a:pt x="73268" y="35629"/>
                    <a:pt x="73244" y="35561"/>
                    <a:pt x="73216" y="35494"/>
                  </a:cubicBezTo>
                  <a:lnTo>
                    <a:pt x="88012" y="19481"/>
                  </a:lnTo>
                  <a:close/>
                  <a:moveTo>
                    <a:pt x="88769" y="19295"/>
                  </a:moveTo>
                  <a:lnTo>
                    <a:pt x="121569" y="41232"/>
                  </a:lnTo>
                  <a:cubicBezTo>
                    <a:pt x="121516" y="41429"/>
                    <a:pt x="121532" y="41636"/>
                    <a:pt x="121612" y="41820"/>
                  </a:cubicBezTo>
                  <a:lnTo>
                    <a:pt x="91516" y="58252"/>
                  </a:lnTo>
                  <a:cubicBezTo>
                    <a:pt x="91455" y="58141"/>
                    <a:pt x="91371" y="58040"/>
                    <a:pt x="91261" y="57962"/>
                  </a:cubicBezTo>
                  <a:cubicBezTo>
                    <a:pt x="91131" y="57868"/>
                    <a:pt x="90984" y="57820"/>
                    <a:pt x="90835" y="57804"/>
                  </a:cubicBezTo>
                  <a:lnTo>
                    <a:pt x="88539" y="19431"/>
                  </a:lnTo>
                  <a:cubicBezTo>
                    <a:pt x="88621" y="19396"/>
                    <a:pt x="88699" y="19354"/>
                    <a:pt x="88769" y="19295"/>
                  </a:cubicBezTo>
                  <a:close/>
                  <a:moveTo>
                    <a:pt x="72858" y="36603"/>
                  </a:moveTo>
                  <a:lnTo>
                    <a:pt x="90079" y="58104"/>
                  </a:lnTo>
                  <a:cubicBezTo>
                    <a:pt x="90062" y="58125"/>
                    <a:pt x="90041" y="58144"/>
                    <a:pt x="90025" y="58165"/>
                  </a:cubicBezTo>
                  <a:cubicBezTo>
                    <a:pt x="89989" y="58216"/>
                    <a:pt x="89960" y="58268"/>
                    <a:pt x="89936" y="58323"/>
                  </a:cubicBezTo>
                  <a:lnTo>
                    <a:pt x="61457" y="46818"/>
                  </a:lnTo>
                  <a:cubicBezTo>
                    <a:pt x="61473" y="46617"/>
                    <a:pt x="61422" y="46416"/>
                    <a:pt x="61307" y="46247"/>
                  </a:cubicBezTo>
                  <a:lnTo>
                    <a:pt x="72044" y="36651"/>
                  </a:lnTo>
                  <a:cubicBezTo>
                    <a:pt x="72160" y="36702"/>
                    <a:pt x="72283" y="36731"/>
                    <a:pt x="72406" y="36731"/>
                  </a:cubicBezTo>
                  <a:cubicBezTo>
                    <a:pt x="72565" y="36731"/>
                    <a:pt x="72719" y="36684"/>
                    <a:pt x="72858" y="36603"/>
                  </a:cubicBezTo>
                  <a:close/>
                  <a:moveTo>
                    <a:pt x="29406" y="22188"/>
                  </a:moveTo>
                  <a:lnTo>
                    <a:pt x="59857" y="46227"/>
                  </a:lnTo>
                  <a:cubicBezTo>
                    <a:pt x="59573" y="46625"/>
                    <a:pt x="59665" y="47178"/>
                    <a:pt x="60061" y="47462"/>
                  </a:cubicBezTo>
                  <a:cubicBezTo>
                    <a:pt x="60098" y="47488"/>
                    <a:pt x="60135" y="47509"/>
                    <a:pt x="60173" y="47529"/>
                  </a:cubicBezTo>
                  <a:lnTo>
                    <a:pt x="58655" y="58545"/>
                  </a:lnTo>
                  <a:cubicBezTo>
                    <a:pt x="58595" y="58532"/>
                    <a:pt x="58534" y="58525"/>
                    <a:pt x="58473" y="58525"/>
                  </a:cubicBezTo>
                  <a:cubicBezTo>
                    <a:pt x="58354" y="58525"/>
                    <a:pt x="58236" y="58550"/>
                    <a:pt x="58125" y="58596"/>
                  </a:cubicBezTo>
                  <a:lnTo>
                    <a:pt x="29406" y="22188"/>
                  </a:lnTo>
                  <a:close/>
                  <a:moveTo>
                    <a:pt x="16326" y="26247"/>
                  </a:moveTo>
                  <a:lnTo>
                    <a:pt x="57750" y="58893"/>
                  </a:lnTo>
                  <a:cubicBezTo>
                    <a:pt x="57750" y="58894"/>
                    <a:pt x="57749" y="58894"/>
                    <a:pt x="57748" y="58895"/>
                  </a:cubicBezTo>
                  <a:cubicBezTo>
                    <a:pt x="57632" y="59054"/>
                    <a:pt x="57582" y="59240"/>
                    <a:pt x="57584" y="59421"/>
                  </a:cubicBezTo>
                  <a:lnTo>
                    <a:pt x="33209" y="61477"/>
                  </a:lnTo>
                  <a:cubicBezTo>
                    <a:pt x="33171" y="61253"/>
                    <a:pt x="33049" y="61044"/>
                    <a:pt x="32851" y="60900"/>
                  </a:cubicBezTo>
                  <a:cubicBezTo>
                    <a:pt x="32696" y="60788"/>
                    <a:pt x="32515" y="60735"/>
                    <a:pt x="32336" y="60735"/>
                  </a:cubicBezTo>
                  <a:cubicBezTo>
                    <a:pt x="32231" y="60735"/>
                    <a:pt x="32126" y="60753"/>
                    <a:pt x="32028" y="60789"/>
                  </a:cubicBezTo>
                  <a:lnTo>
                    <a:pt x="16086" y="26436"/>
                  </a:lnTo>
                  <a:cubicBezTo>
                    <a:pt x="16176" y="26387"/>
                    <a:pt x="16257" y="26325"/>
                    <a:pt x="16326" y="26247"/>
                  </a:cubicBezTo>
                  <a:close/>
                  <a:moveTo>
                    <a:pt x="57622" y="59652"/>
                  </a:moveTo>
                  <a:cubicBezTo>
                    <a:pt x="57674" y="59839"/>
                    <a:pt x="57783" y="60008"/>
                    <a:pt x="57952" y="60129"/>
                  </a:cubicBezTo>
                  <a:cubicBezTo>
                    <a:pt x="58054" y="60201"/>
                    <a:pt x="58165" y="60247"/>
                    <a:pt x="58279" y="60272"/>
                  </a:cubicBezTo>
                  <a:lnTo>
                    <a:pt x="55785" y="68604"/>
                  </a:lnTo>
                  <a:cubicBezTo>
                    <a:pt x="55759" y="68602"/>
                    <a:pt x="55732" y="68601"/>
                    <a:pt x="55705" y="68601"/>
                  </a:cubicBezTo>
                  <a:cubicBezTo>
                    <a:pt x="55430" y="68601"/>
                    <a:pt x="55160" y="68726"/>
                    <a:pt x="54987" y="68966"/>
                  </a:cubicBezTo>
                  <a:cubicBezTo>
                    <a:pt x="54939" y="69034"/>
                    <a:pt x="54905" y="69108"/>
                    <a:pt x="54878" y="69182"/>
                  </a:cubicBezTo>
                  <a:lnTo>
                    <a:pt x="33192" y="61843"/>
                  </a:lnTo>
                  <a:cubicBezTo>
                    <a:pt x="33203" y="61799"/>
                    <a:pt x="33210" y="61755"/>
                    <a:pt x="33214" y="61709"/>
                  </a:cubicBezTo>
                  <a:lnTo>
                    <a:pt x="57622" y="59652"/>
                  </a:lnTo>
                  <a:close/>
                  <a:moveTo>
                    <a:pt x="61404" y="47049"/>
                  </a:moveTo>
                  <a:lnTo>
                    <a:pt x="89872" y="58550"/>
                  </a:lnTo>
                  <a:cubicBezTo>
                    <a:pt x="89825" y="58868"/>
                    <a:pt x="89949" y="59201"/>
                    <a:pt x="90228" y="59401"/>
                  </a:cubicBezTo>
                  <a:cubicBezTo>
                    <a:pt x="90327" y="59471"/>
                    <a:pt x="90435" y="59515"/>
                    <a:pt x="90546" y="59541"/>
                  </a:cubicBezTo>
                  <a:lnTo>
                    <a:pt x="88027" y="76730"/>
                  </a:lnTo>
                  <a:cubicBezTo>
                    <a:pt x="88011" y="76729"/>
                    <a:pt x="87994" y="76729"/>
                    <a:pt x="87977" y="76729"/>
                  </a:cubicBezTo>
                  <a:cubicBezTo>
                    <a:pt x="87931" y="76729"/>
                    <a:pt x="87884" y="76732"/>
                    <a:pt x="87837" y="76740"/>
                  </a:cubicBezTo>
                  <a:cubicBezTo>
                    <a:pt x="87715" y="76760"/>
                    <a:pt x="87603" y="76805"/>
                    <a:pt x="87501" y="76869"/>
                  </a:cubicBezTo>
                  <a:lnTo>
                    <a:pt x="61265" y="47294"/>
                  </a:lnTo>
                  <a:cubicBezTo>
                    <a:pt x="61275" y="47282"/>
                    <a:pt x="61288" y="47273"/>
                    <a:pt x="61297" y="47259"/>
                  </a:cubicBezTo>
                  <a:cubicBezTo>
                    <a:pt x="61344" y="47194"/>
                    <a:pt x="61377" y="47123"/>
                    <a:pt x="61404" y="47049"/>
                  </a:cubicBezTo>
                  <a:close/>
                  <a:moveTo>
                    <a:pt x="61096" y="47455"/>
                  </a:moveTo>
                  <a:lnTo>
                    <a:pt x="87328" y="77024"/>
                  </a:lnTo>
                  <a:cubicBezTo>
                    <a:pt x="87322" y="77033"/>
                    <a:pt x="87314" y="77039"/>
                    <a:pt x="87308" y="77047"/>
                  </a:cubicBezTo>
                  <a:lnTo>
                    <a:pt x="59297" y="59712"/>
                  </a:lnTo>
                  <a:cubicBezTo>
                    <a:pt x="59429" y="59348"/>
                    <a:pt x="59315" y="58926"/>
                    <a:pt x="58985" y="58689"/>
                  </a:cubicBezTo>
                  <a:cubicBezTo>
                    <a:pt x="58952" y="58665"/>
                    <a:pt x="58916" y="58648"/>
                    <a:pt x="58882" y="58628"/>
                  </a:cubicBezTo>
                  <a:lnTo>
                    <a:pt x="60400" y="47607"/>
                  </a:lnTo>
                  <a:cubicBezTo>
                    <a:pt x="60459" y="47619"/>
                    <a:pt x="60519" y="47627"/>
                    <a:pt x="60578" y="47627"/>
                  </a:cubicBezTo>
                  <a:cubicBezTo>
                    <a:pt x="60762" y="47627"/>
                    <a:pt x="60943" y="47564"/>
                    <a:pt x="61096" y="47455"/>
                  </a:cubicBezTo>
                  <a:close/>
                  <a:moveTo>
                    <a:pt x="59189" y="59922"/>
                  </a:moveTo>
                  <a:lnTo>
                    <a:pt x="87178" y="77244"/>
                  </a:lnTo>
                  <a:cubicBezTo>
                    <a:pt x="87172" y="77259"/>
                    <a:pt x="87166" y="77275"/>
                    <a:pt x="87161" y="77291"/>
                  </a:cubicBezTo>
                  <a:lnTo>
                    <a:pt x="56571" y="69673"/>
                  </a:lnTo>
                  <a:cubicBezTo>
                    <a:pt x="56646" y="69338"/>
                    <a:pt x="56520" y="68976"/>
                    <a:pt x="56224" y="68763"/>
                  </a:cubicBezTo>
                  <a:cubicBezTo>
                    <a:pt x="56157" y="68717"/>
                    <a:pt x="56087" y="68682"/>
                    <a:pt x="56015" y="68656"/>
                  </a:cubicBezTo>
                  <a:lnTo>
                    <a:pt x="58519" y="60290"/>
                  </a:lnTo>
                  <a:cubicBezTo>
                    <a:pt x="58777" y="60275"/>
                    <a:pt x="59025" y="60152"/>
                    <a:pt x="59188" y="59926"/>
                  </a:cubicBezTo>
                  <a:cubicBezTo>
                    <a:pt x="59189" y="59924"/>
                    <a:pt x="59189" y="59923"/>
                    <a:pt x="59189" y="59922"/>
                  </a:cubicBezTo>
                  <a:close/>
                  <a:moveTo>
                    <a:pt x="6382" y="54567"/>
                  </a:moveTo>
                  <a:lnTo>
                    <a:pt x="31456" y="61554"/>
                  </a:lnTo>
                  <a:cubicBezTo>
                    <a:pt x="31440" y="61772"/>
                    <a:pt x="31506" y="61990"/>
                    <a:pt x="31643" y="62166"/>
                  </a:cubicBezTo>
                  <a:lnTo>
                    <a:pt x="15546" y="78173"/>
                  </a:lnTo>
                  <a:cubicBezTo>
                    <a:pt x="15506" y="78130"/>
                    <a:pt x="15461" y="78092"/>
                    <a:pt x="15414" y="78055"/>
                  </a:cubicBezTo>
                  <a:cubicBezTo>
                    <a:pt x="15260" y="77944"/>
                    <a:pt x="15081" y="77892"/>
                    <a:pt x="14905" y="77892"/>
                  </a:cubicBezTo>
                  <a:cubicBezTo>
                    <a:pt x="14826" y="77892"/>
                    <a:pt x="14747" y="77902"/>
                    <a:pt x="14671" y="77923"/>
                  </a:cubicBezTo>
                  <a:lnTo>
                    <a:pt x="6061" y="55104"/>
                  </a:lnTo>
                  <a:cubicBezTo>
                    <a:pt x="6125" y="55054"/>
                    <a:pt x="6183" y="54997"/>
                    <a:pt x="6233" y="54928"/>
                  </a:cubicBezTo>
                  <a:cubicBezTo>
                    <a:pt x="6313" y="54818"/>
                    <a:pt x="6360" y="54692"/>
                    <a:pt x="6382" y="54567"/>
                  </a:cubicBezTo>
                  <a:close/>
                  <a:moveTo>
                    <a:pt x="91099" y="59489"/>
                  </a:moveTo>
                  <a:lnTo>
                    <a:pt x="104457" y="79682"/>
                  </a:lnTo>
                  <a:cubicBezTo>
                    <a:pt x="104363" y="79741"/>
                    <a:pt x="104277" y="79819"/>
                    <a:pt x="104210" y="79913"/>
                  </a:cubicBezTo>
                  <a:cubicBezTo>
                    <a:pt x="104146" y="80003"/>
                    <a:pt x="104103" y="80102"/>
                    <a:pt x="104076" y="80204"/>
                  </a:cubicBezTo>
                  <a:lnTo>
                    <a:pt x="88866" y="77650"/>
                  </a:lnTo>
                  <a:cubicBezTo>
                    <a:pt x="88877" y="77362"/>
                    <a:pt x="88749" y="77075"/>
                    <a:pt x="88499" y="76896"/>
                  </a:cubicBezTo>
                  <a:cubicBezTo>
                    <a:pt x="88425" y="76842"/>
                    <a:pt x="88344" y="76806"/>
                    <a:pt x="88260" y="76778"/>
                  </a:cubicBezTo>
                  <a:lnTo>
                    <a:pt x="90783" y="59563"/>
                  </a:lnTo>
                  <a:cubicBezTo>
                    <a:pt x="90892" y="59558"/>
                    <a:pt x="90999" y="59534"/>
                    <a:pt x="91099" y="59489"/>
                  </a:cubicBezTo>
                  <a:close/>
                  <a:moveTo>
                    <a:pt x="33100" y="62061"/>
                  </a:moveTo>
                  <a:lnTo>
                    <a:pt x="54828" y="69413"/>
                  </a:lnTo>
                  <a:cubicBezTo>
                    <a:pt x="54804" y="69712"/>
                    <a:pt x="54931" y="70016"/>
                    <a:pt x="55192" y="70201"/>
                  </a:cubicBezTo>
                  <a:cubicBezTo>
                    <a:pt x="55275" y="70262"/>
                    <a:pt x="55369" y="70305"/>
                    <a:pt x="55466" y="70333"/>
                  </a:cubicBezTo>
                  <a:lnTo>
                    <a:pt x="54144" y="97291"/>
                  </a:lnTo>
                  <a:cubicBezTo>
                    <a:pt x="54112" y="97293"/>
                    <a:pt x="54080" y="97293"/>
                    <a:pt x="54049" y="97298"/>
                  </a:cubicBezTo>
                  <a:cubicBezTo>
                    <a:pt x="53964" y="97313"/>
                    <a:pt x="53885" y="97342"/>
                    <a:pt x="53809" y="97378"/>
                  </a:cubicBezTo>
                  <a:lnTo>
                    <a:pt x="32845" y="62338"/>
                  </a:lnTo>
                  <a:cubicBezTo>
                    <a:pt x="32924" y="62281"/>
                    <a:pt x="32998" y="62217"/>
                    <a:pt x="33057" y="62136"/>
                  </a:cubicBezTo>
                  <a:cubicBezTo>
                    <a:pt x="33074" y="62112"/>
                    <a:pt x="33085" y="62086"/>
                    <a:pt x="33100" y="62061"/>
                  </a:cubicBezTo>
                  <a:close/>
                  <a:moveTo>
                    <a:pt x="56487" y="69893"/>
                  </a:moveTo>
                  <a:lnTo>
                    <a:pt x="87105" y="77517"/>
                  </a:lnTo>
                  <a:cubicBezTo>
                    <a:pt x="87088" y="77681"/>
                    <a:pt x="87116" y="77843"/>
                    <a:pt x="87186" y="77992"/>
                  </a:cubicBezTo>
                  <a:lnTo>
                    <a:pt x="54942" y="97700"/>
                  </a:lnTo>
                  <a:cubicBezTo>
                    <a:pt x="54883" y="97604"/>
                    <a:pt x="54803" y="97519"/>
                    <a:pt x="54708" y="97452"/>
                  </a:cubicBezTo>
                  <a:cubicBezTo>
                    <a:pt x="54609" y="97379"/>
                    <a:pt x="54496" y="97331"/>
                    <a:pt x="54379" y="97305"/>
                  </a:cubicBezTo>
                  <a:lnTo>
                    <a:pt x="55700" y="70367"/>
                  </a:lnTo>
                  <a:lnTo>
                    <a:pt x="55705" y="70367"/>
                  </a:lnTo>
                  <a:cubicBezTo>
                    <a:pt x="55753" y="70367"/>
                    <a:pt x="55802" y="70364"/>
                    <a:pt x="55850" y="70355"/>
                  </a:cubicBezTo>
                  <a:cubicBezTo>
                    <a:pt x="56084" y="70317"/>
                    <a:pt x="56287" y="70190"/>
                    <a:pt x="56427" y="69997"/>
                  </a:cubicBezTo>
                  <a:cubicBezTo>
                    <a:pt x="56450" y="69964"/>
                    <a:pt x="56468" y="69927"/>
                    <a:pt x="56487" y="69893"/>
                  </a:cubicBezTo>
                  <a:close/>
                  <a:moveTo>
                    <a:pt x="31811" y="62331"/>
                  </a:moveTo>
                  <a:cubicBezTo>
                    <a:pt x="31814" y="62333"/>
                    <a:pt x="31817" y="62338"/>
                    <a:pt x="31821" y="62340"/>
                  </a:cubicBezTo>
                  <a:cubicBezTo>
                    <a:pt x="31978" y="62452"/>
                    <a:pt x="32156" y="62506"/>
                    <a:pt x="32336" y="62506"/>
                  </a:cubicBezTo>
                  <a:cubicBezTo>
                    <a:pt x="32439" y="62506"/>
                    <a:pt x="32539" y="62482"/>
                    <a:pt x="32636" y="62447"/>
                  </a:cubicBezTo>
                  <a:lnTo>
                    <a:pt x="53611" y="97508"/>
                  </a:lnTo>
                  <a:cubicBezTo>
                    <a:pt x="53561" y="97551"/>
                    <a:pt x="53513" y="97602"/>
                    <a:pt x="53473" y="97657"/>
                  </a:cubicBezTo>
                  <a:cubicBezTo>
                    <a:pt x="53449" y="97691"/>
                    <a:pt x="53432" y="97726"/>
                    <a:pt x="53414" y="97761"/>
                  </a:cubicBezTo>
                  <a:lnTo>
                    <a:pt x="15678" y="79186"/>
                  </a:lnTo>
                  <a:cubicBezTo>
                    <a:pt x="15816" y="78926"/>
                    <a:pt x="15811" y="78622"/>
                    <a:pt x="15682" y="78371"/>
                  </a:cubicBezTo>
                  <a:lnTo>
                    <a:pt x="31811" y="62331"/>
                  </a:lnTo>
                  <a:close/>
                  <a:moveTo>
                    <a:pt x="1615" y="71499"/>
                  </a:moveTo>
                  <a:lnTo>
                    <a:pt x="14037" y="78573"/>
                  </a:lnTo>
                  <a:cubicBezTo>
                    <a:pt x="13958" y="78911"/>
                    <a:pt x="14084" y="79279"/>
                    <a:pt x="14383" y="79494"/>
                  </a:cubicBezTo>
                  <a:cubicBezTo>
                    <a:pt x="14539" y="79606"/>
                    <a:pt x="14719" y="79660"/>
                    <a:pt x="14898" y="79660"/>
                  </a:cubicBezTo>
                  <a:cubicBezTo>
                    <a:pt x="15136" y="79660"/>
                    <a:pt x="15368" y="79558"/>
                    <a:pt x="15538" y="79377"/>
                  </a:cubicBezTo>
                  <a:lnTo>
                    <a:pt x="53328" y="97978"/>
                  </a:lnTo>
                  <a:cubicBezTo>
                    <a:pt x="53297" y="98118"/>
                    <a:pt x="53305" y="98265"/>
                    <a:pt x="53342" y="98402"/>
                  </a:cubicBezTo>
                  <a:lnTo>
                    <a:pt x="44172" y="100939"/>
                  </a:lnTo>
                  <a:cubicBezTo>
                    <a:pt x="44109" y="100823"/>
                    <a:pt x="44023" y="100722"/>
                    <a:pt x="43914" y="100644"/>
                  </a:cubicBezTo>
                  <a:cubicBezTo>
                    <a:pt x="43762" y="100534"/>
                    <a:pt x="43583" y="100477"/>
                    <a:pt x="43400" y="100477"/>
                  </a:cubicBezTo>
                  <a:cubicBezTo>
                    <a:pt x="43351" y="100477"/>
                    <a:pt x="43302" y="100481"/>
                    <a:pt x="43253" y="100489"/>
                  </a:cubicBezTo>
                  <a:cubicBezTo>
                    <a:pt x="43020" y="100528"/>
                    <a:pt x="42817" y="100655"/>
                    <a:pt x="42677" y="100848"/>
                  </a:cubicBezTo>
                  <a:cubicBezTo>
                    <a:pt x="42516" y="101072"/>
                    <a:pt x="42479" y="101346"/>
                    <a:pt x="42546" y="101594"/>
                  </a:cubicBezTo>
                  <a:lnTo>
                    <a:pt x="31935" y="108097"/>
                  </a:lnTo>
                  <a:cubicBezTo>
                    <a:pt x="31872" y="107978"/>
                    <a:pt x="31783" y="107872"/>
                    <a:pt x="31671" y="107790"/>
                  </a:cubicBezTo>
                  <a:cubicBezTo>
                    <a:pt x="31516" y="107679"/>
                    <a:pt x="31337" y="107626"/>
                    <a:pt x="31160" y="107626"/>
                  </a:cubicBezTo>
                  <a:cubicBezTo>
                    <a:pt x="30986" y="107626"/>
                    <a:pt x="30812" y="107678"/>
                    <a:pt x="30664" y="107776"/>
                  </a:cubicBezTo>
                  <a:lnTo>
                    <a:pt x="1598" y="71519"/>
                  </a:lnTo>
                  <a:cubicBezTo>
                    <a:pt x="1603" y="71511"/>
                    <a:pt x="1609" y="71506"/>
                    <a:pt x="1615" y="71499"/>
                  </a:cubicBezTo>
                  <a:close/>
                  <a:moveTo>
                    <a:pt x="87314" y="78191"/>
                  </a:moveTo>
                  <a:cubicBezTo>
                    <a:pt x="87360" y="78243"/>
                    <a:pt x="87409" y="78293"/>
                    <a:pt x="87467" y="78334"/>
                  </a:cubicBezTo>
                  <a:cubicBezTo>
                    <a:pt x="87623" y="78447"/>
                    <a:pt x="87803" y="78500"/>
                    <a:pt x="87981" y="78500"/>
                  </a:cubicBezTo>
                  <a:cubicBezTo>
                    <a:pt x="88023" y="78500"/>
                    <a:pt x="88063" y="78493"/>
                    <a:pt x="88103" y="78485"/>
                  </a:cubicBezTo>
                  <a:lnTo>
                    <a:pt x="95457" y="108915"/>
                  </a:lnTo>
                  <a:cubicBezTo>
                    <a:pt x="95228" y="108955"/>
                    <a:pt x="95026" y="109080"/>
                    <a:pt x="94890" y="109271"/>
                  </a:cubicBezTo>
                  <a:cubicBezTo>
                    <a:pt x="94886" y="109276"/>
                    <a:pt x="94884" y="109281"/>
                    <a:pt x="94880" y="109287"/>
                  </a:cubicBezTo>
                  <a:lnTo>
                    <a:pt x="55049" y="98390"/>
                  </a:lnTo>
                  <a:cubicBezTo>
                    <a:pt x="55079" y="98272"/>
                    <a:pt x="55087" y="98149"/>
                    <a:pt x="55066" y="98026"/>
                  </a:cubicBezTo>
                  <a:cubicBezTo>
                    <a:pt x="55060" y="97989"/>
                    <a:pt x="55048" y="97954"/>
                    <a:pt x="55038" y="97917"/>
                  </a:cubicBezTo>
                  <a:lnTo>
                    <a:pt x="87314" y="78191"/>
                  </a:lnTo>
                  <a:close/>
                  <a:moveTo>
                    <a:pt x="42637" y="101815"/>
                  </a:moveTo>
                  <a:cubicBezTo>
                    <a:pt x="42697" y="101917"/>
                    <a:pt x="42779" y="102009"/>
                    <a:pt x="42882" y="102083"/>
                  </a:cubicBezTo>
                  <a:cubicBezTo>
                    <a:pt x="43034" y="102192"/>
                    <a:pt x="43212" y="102249"/>
                    <a:pt x="43395" y="102249"/>
                  </a:cubicBezTo>
                  <a:cubicBezTo>
                    <a:pt x="43443" y="102249"/>
                    <a:pt x="43493" y="102245"/>
                    <a:pt x="43541" y="102237"/>
                  </a:cubicBezTo>
                  <a:cubicBezTo>
                    <a:pt x="43588" y="102229"/>
                    <a:pt x="43633" y="102216"/>
                    <a:pt x="43679" y="102201"/>
                  </a:cubicBezTo>
                  <a:lnTo>
                    <a:pt x="55444" y="118817"/>
                  </a:lnTo>
                  <a:cubicBezTo>
                    <a:pt x="55361" y="118874"/>
                    <a:pt x="55285" y="118944"/>
                    <a:pt x="55225" y="119027"/>
                  </a:cubicBezTo>
                  <a:cubicBezTo>
                    <a:pt x="55134" y="119155"/>
                    <a:pt x="55081" y="119302"/>
                    <a:pt x="55066" y="119454"/>
                  </a:cubicBezTo>
                  <a:lnTo>
                    <a:pt x="38399" y="118443"/>
                  </a:lnTo>
                  <a:lnTo>
                    <a:pt x="31738" y="109173"/>
                  </a:lnTo>
                  <a:cubicBezTo>
                    <a:pt x="31789" y="109128"/>
                    <a:pt x="31835" y="109080"/>
                    <a:pt x="31876" y="109025"/>
                  </a:cubicBezTo>
                  <a:cubicBezTo>
                    <a:pt x="32014" y="108832"/>
                    <a:pt x="32069" y="108598"/>
                    <a:pt x="32030" y="108364"/>
                  </a:cubicBezTo>
                  <a:cubicBezTo>
                    <a:pt x="32027" y="108350"/>
                    <a:pt x="32021" y="108336"/>
                    <a:pt x="32017" y="108321"/>
                  </a:cubicBezTo>
                  <a:lnTo>
                    <a:pt x="42637" y="101815"/>
                  </a:lnTo>
                  <a:close/>
                  <a:moveTo>
                    <a:pt x="54958" y="98612"/>
                  </a:moveTo>
                  <a:lnTo>
                    <a:pt x="94775" y="109505"/>
                  </a:lnTo>
                  <a:cubicBezTo>
                    <a:pt x="94674" y="109802"/>
                    <a:pt x="94737" y="110137"/>
                    <a:pt x="94949" y="110374"/>
                  </a:cubicBezTo>
                  <a:lnTo>
                    <a:pt x="79975" y="127087"/>
                  </a:lnTo>
                  <a:cubicBezTo>
                    <a:pt x="79970" y="127084"/>
                    <a:pt x="79968" y="127081"/>
                    <a:pt x="79965" y="127079"/>
                  </a:cubicBezTo>
                  <a:cubicBezTo>
                    <a:pt x="79813" y="126970"/>
                    <a:pt x="79634" y="126913"/>
                    <a:pt x="79451" y="126913"/>
                  </a:cubicBezTo>
                  <a:cubicBezTo>
                    <a:pt x="79403" y="126913"/>
                    <a:pt x="79354" y="126917"/>
                    <a:pt x="79305" y="126925"/>
                  </a:cubicBezTo>
                  <a:cubicBezTo>
                    <a:pt x="79089" y="126960"/>
                    <a:pt x="78902" y="127074"/>
                    <a:pt x="78766" y="127242"/>
                  </a:cubicBezTo>
                  <a:lnTo>
                    <a:pt x="44129" y="101861"/>
                  </a:lnTo>
                  <a:cubicBezTo>
                    <a:pt x="44257" y="101672"/>
                    <a:pt x="44310" y="101447"/>
                    <a:pt x="44272" y="101221"/>
                  </a:cubicBezTo>
                  <a:cubicBezTo>
                    <a:pt x="44268" y="101201"/>
                    <a:pt x="44262" y="101182"/>
                    <a:pt x="44256" y="101162"/>
                  </a:cubicBezTo>
                  <a:lnTo>
                    <a:pt x="53432" y="98624"/>
                  </a:lnTo>
                  <a:cubicBezTo>
                    <a:pt x="53492" y="98727"/>
                    <a:pt x="53573" y="98820"/>
                    <a:pt x="53678" y="98895"/>
                  </a:cubicBezTo>
                  <a:cubicBezTo>
                    <a:pt x="53834" y="99007"/>
                    <a:pt x="54013" y="99061"/>
                    <a:pt x="54193" y="99061"/>
                  </a:cubicBezTo>
                  <a:cubicBezTo>
                    <a:pt x="54468" y="99061"/>
                    <a:pt x="54740" y="98932"/>
                    <a:pt x="54914" y="98692"/>
                  </a:cubicBezTo>
                  <a:cubicBezTo>
                    <a:pt x="54931" y="98666"/>
                    <a:pt x="54943" y="98639"/>
                    <a:pt x="54958" y="98612"/>
                  </a:cubicBezTo>
                  <a:close/>
                  <a:moveTo>
                    <a:pt x="58749" y="0"/>
                  </a:moveTo>
                  <a:cubicBezTo>
                    <a:pt x="58700" y="0"/>
                    <a:pt x="58651" y="4"/>
                    <a:pt x="58601" y="13"/>
                  </a:cubicBezTo>
                  <a:cubicBezTo>
                    <a:pt x="58368" y="51"/>
                    <a:pt x="58165" y="178"/>
                    <a:pt x="58026" y="371"/>
                  </a:cubicBezTo>
                  <a:cubicBezTo>
                    <a:pt x="57906" y="537"/>
                    <a:pt x="57857" y="730"/>
                    <a:pt x="57863" y="922"/>
                  </a:cubicBezTo>
                  <a:lnTo>
                    <a:pt x="34925" y="10097"/>
                  </a:lnTo>
                  <a:cubicBezTo>
                    <a:pt x="34868" y="9931"/>
                    <a:pt x="34761" y="9780"/>
                    <a:pt x="34608" y="9669"/>
                  </a:cubicBezTo>
                  <a:cubicBezTo>
                    <a:pt x="34451" y="9557"/>
                    <a:pt x="34271" y="9503"/>
                    <a:pt x="34092" y="9503"/>
                  </a:cubicBezTo>
                  <a:cubicBezTo>
                    <a:pt x="33816" y="9503"/>
                    <a:pt x="33545" y="9631"/>
                    <a:pt x="33372" y="9872"/>
                  </a:cubicBezTo>
                  <a:cubicBezTo>
                    <a:pt x="33234" y="10064"/>
                    <a:pt x="33180" y="10299"/>
                    <a:pt x="33218" y="10533"/>
                  </a:cubicBezTo>
                  <a:cubicBezTo>
                    <a:pt x="33257" y="10766"/>
                    <a:pt x="33384" y="10969"/>
                    <a:pt x="33577" y="11108"/>
                  </a:cubicBezTo>
                  <a:cubicBezTo>
                    <a:pt x="33733" y="11221"/>
                    <a:pt x="33912" y="11274"/>
                    <a:pt x="34091" y="11274"/>
                  </a:cubicBezTo>
                  <a:cubicBezTo>
                    <a:pt x="34316" y="11274"/>
                    <a:pt x="34535" y="11185"/>
                    <a:pt x="34704" y="11023"/>
                  </a:cubicBezTo>
                  <a:lnTo>
                    <a:pt x="59844" y="45919"/>
                  </a:lnTo>
                  <a:lnTo>
                    <a:pt x="59844" y="45919"/>
                  </a:lnTo>
                  <a:lnTo>
                    <a:pt x="29110" y="21654"/>
                  </a:lnTo>
                  <a:cubicBezTo>
                    <a:pt x="29111" y="21652"/>
                    <a:pt x="29113" y="21651"/>
                    <a:pt x="29117" y="21648"/>
                  </a:cubicBezTo>
                  <a:cubicBezTo>
                    <a:pt x="29401" y="21251"/>
                    <a:pt x="29309" y="20697"/>
                    <a:pt x="28913" y="20413"/>
                  </a:cubicBezTo>
                  <a:cubicBezTo>
                    <a:pt x="28757" y="20301"/>
                    <a:pt x="28577" y="20247"/>
                    <a:pt x="28399" y="20247"/>
                  </a:cubicBezTo>
                  <a:cubicBezTo>
                    <a:pt x="28122" y="20247"/>
                    <a:pt x="27850" y="20375"/>
                    <a:pt x="27678" y="20616"/>
                  </a:cubicBezTo>
                  <a:cubicBezTo>
                    <a:pt x="27393" y="21013"/>
                    <a:pt x="27485" y="21567"/>
                    <a:pt x="27881" y="21851"/>
                  </a:cubicBezTo>
                  <a:cubicBezTo>
                    <a:pt x="28037" y="21963"/>
                    <a:pt x="28217" y="22017"/>
                    <a:pt x="28396" y="22017"/>
                  </a:cubicBezTo>
                  <a:cubicBezTo>
                    <a:pt x="28561" y="22017"/>
                    <a:pt x="28722" y="21967"/>
                    <a:pt x="28864" y="21877"/>
                  </a:cubicBezTo>
                  <a:lnTo>
                    <a:pt x="57922" y="58717"/>
                  </a:lnTo>
                  <a:cubicBezTo>
                    <a:pt x="57920" y="58718"/>
                    <a:pt x="57919" y="58719"/>
                    <a:pt x="57916" y="58723"/>
                  </a:cubicBezTo>
                  <a:lnTo>
                    <a:pt x="16459" y="26054"/>
                  </a:lnTo>
                  <a:cubicBezTo>
                    <a:pt x="16652" y="25671"/>
                    <a:pt x="16546" y="25194"/>
                    <a:pt x="16188" y="24937"/>
                  </a:cubicBezTo>
                  <a:cubicBezTo>
                    <a:pt x="16032" y="24825"/>
                    <a:pt x="15851" y="24771"/>
                    <a:pt x="15672" y="24771"/>
                  </a:cubicBezTo>
                  <a:cubicBezTo>
                    <a:pt x="15397" y="24771"/>
                    <a:pt x="15125" y="24899"/>
                    <a:pt x="14952" y="25140"/>
                  </a:cubicBezTo>
                  <a:cubicBezTo>
                    <a:pt x="14668" y="25537"/>
                    <a:pt x="14760" y="26091"/>
                    <a:pt x="15155" y="26375"/>
                  </a:cubicBezTo>
                  <a:cubicBezTo>
                    <a:pt x="15308" y="26486"/>
                    <a:pt x="15486" y="26541"/>
                    <a:pt x="15671" y="26541"/>
                  </a:cubicBezTo>
                  <a:cubicBezTo>
                    <a:pt x="15719" y="26541"/>
                    <a:pt x="15768" y="26537"/>
                    <a:pt x="15816" y="26529"/>
                  </a:cubicBezTo>
                  <a:cubicBezTo>
                    <a:pt x="15834" y="26526"/>
                    <a:pt x="15850" y="26520"/>
                    <a:pt x="15866" y="26516"/>
                  </a:cubicBezTo>
                  <a:lnTo>
                    <a:pt x="31824" y="60903"/>
                  </a:lnTo>
                  <a:cubicBezTo>
                    <a:pt x="31748" y="60958"/>
                    <a:pt x="31675" y="61023"/>
                    <a:pt x="31618" y="61103"/>
                  </a:cubicBezTo>
                  <a:cubicBezTo>
                    <a:pt x="31568" y="61173"/>
                    <a:pt x="31534" y="61248"/>
                    <a:pt x="31507" y="61324"/>
                  </a:cubicBezTo>
                  <a:lnTo>
                    <a:pt x="6390" y="54326"/>
                  </a:lnTo>
                  <a:cubicBezTo>
                    <a:pt x="6367" y="54081"/>
                    <a:pt x="6245" y="53846"/>
                    <a:pt x="6030" y="53692"/>
                  </a:cubicBezTo>
                  <a:cubicBezTo>
                    <a:pt x="5874" y="53581"/>
                    <a:pt x="5694" y="53527"/>
                    <a:pt x="5515" y="53527"/>
                  </a:cubicBezTo>
                  <a:cubicBezTo>
                    <a:pt x="5239" y="53527"/>
                    <a:pt x="4967" y="53655"/>
                    <a:pt x="4794" y="53896"/>
                  </a:cubicBezTo>
                  <a:cubicBezTo>
                    <a:pt x="4510" y="54293"/>
                    <a:pt x="4602" y="54846"/>
                    <a:pt x="4998" y="55131"/>
                  </a:cubicBezTo>
                  <a:cubicBezTo>
                    <a:pt x="5154" y="55243"/>
                    <a:pt x="5334" y="55297"/>
                    <a:pt x="5512" y="55297"/>
                  </a:cubicBezTo>
                  <a:cubicBezTo>
                    <a:pt x="5630" y="55297"/>
                    <a:pt x="5746" y="55269"/>
                    <a:pt x="5854" y="55223"/>
                  </a:cubicBezTo>
                  <a:lnTo>
                    <a:pt x="14454" y="78011"/>
                  </a:lnTo>
                  <a:cubicBezTo>
                    <a:pt x="14348" y="78072"/>
                    <a:pt x="14255" y="78154"/>
                    <a:pt x="14180" y="78258"/>
                  </a:cubicBezTo>
                  <a:cubicBezTo>
                    <a:pt x="14159" y="78289"/>
                    <a:pt x="14143" y="78321"/>
                    <a:pt x="14124" y="78354"/>
                  </a:cubicBezTo>
                  <a:lnTo>
                    <a:pt x="1732" y="71295"/>
                  </a:lnTo>
                  <a:cubicBezTo>
                    <a:pt x="1882" y="70925"/>
                    <a:pt x="1769" y="70488"/>
                    <a:pt x="1431" y="70244"/>
                  </a:cubicBezTo>
                  <a:cubicBezTo>
                    <a:pt x="1279" y="70136"/>
                    <a:pt x="1101" y="70079"/>
                    <a:pt x="918" y="70079"/>
                  </a:cubicBezTo>
                  <a:cubicBezTo>
                    <a:pt x="869" y="70079"/>
                    <a:pt x="819" y="70083"/>
                    <a:pt x="770" y="70091"/>
                  </a:cubicBezTo>
                  <a:cubicBezTo>
                    <a:pt x="535" y="70130"/>
                    <a:pt x="333" y="70257"/>
                    <a:pt x="193" y="70449"/>
                  </a:cubicBezTo>
                  <a:cubicBezTo>
                    <a:pt x="56" y="70642"/>
                    <a:pt x="1" y="70875"/>
                    <a:pt x="40" y="71109"/>
                  </a:cubicBezTo>
                  <a:cubicBezTo>
                    <a:pt x="79" y="71343"/>
                    <a:pt x="206" y="71547"/>
                    <a:pt x="399" y="71685"/>
                  </a:cubicBezTo>
                  <a:cubicBezTo>
                    <a:pt x="555" y="71797"/>
                    <a:pt x="734" y="71851"/>
                    <a:pt x="913" y="71851"/>
                  </a:cubicBezTo>
                  <a:cubicBezTo>
                    <a:pt x="1096" y="71851"/>
                    <a:pt x="1276" y="71789"/>
                    <a:pt x="1426" y="71680"/>
                  </a:cubicBezTo>
                  <a:lnTo>
                    <a:pt x="30491" y="107933"/>
                  </a:lnTo>
                  <a:cubicBezTo>
                    <a:pt x="30474" y="107952"/>
                    <a:pt x="30454" y="107971"/>
                    <a:pt x="30437" y="107994"/>
                  </a:cubicBezTo>
                  <a:cubicBezTo>
                    <a:pt x="30426" y="108010"/>
                    <a:pt x="30418" y="108029"/>
                    <a:pt x="30408" y="108045"/>
                  </a:cubicBezTo>
                  <a:lnTo>
                    <a:pt x="5131" y="93125"/>
                  </a:lnTo>
                  <a:cubicBezTo>
                    <a:pt x="5273" y="92758"/>
                    <a:pt x="5159" y="92325"/>
                    <a:pt x="4826" y="92087"/>
                  </a:cubicBezTo>
                  <a:cubicBezTo>
                    <a:pt x="4669" y="91975"/>
                    <a:pt x="4489" y="91921"/>
                    <a:pt x="4311" y="91921"/>
                  </a:cubicBezTo>
                  <a:cubicBezTo>
                    <a:pt x="4035" y="91921"/>
                    <a:pt x="3763" y="92050"/>
                    <a:pt x="3589" y="92291"/>
                  </a:cubicBezTo>
                  <a:cubicBezTo>
                    <a:pt x="3305" y="92688"/>
                    <a:pt x="3397" y="93241"/>
                    <a:pt x="3792" y="93527"/>
                  </a:cubicBezTo>
                  <a:cubicBezTo>
                    <a:pt x="3950" y="93639"/>
                    <a:pt x="4128" y="93692"/>
                    <a:pt x="4308" y="93692"/>
                  </a:cubicBezTo>
                  <a:cubicBezTo>
                    <a:pt x="4578" y="93692"/>
                    <a:pt x="4846" y="93566"/>
                    <a:pt x="5020" y="93332"/>
                  </a:cubicBezTo>
                  <a:lnTo>
                    <a:pt x="30310" y="108260"/>
                  </a:lnTo>
                  <a:cubicBezTo>
                    <a:pt x="30273" y="108387"/>
                    <a:pt x="30261" y="108519"/>
                    <a:pt x="30283" y="108652"/>
                  </a:cubicBezTo>
                  <a:cubicBezTo>
                    <a:pt x="30322" y="108886"/>
                    <a:pt x="30449" y="109090"/>
                    <a:pt x="30642" y="109228"/>
                  </a:cubicBezTo>
                  <a:cubicBezTo>
                    <a:pt x="30795" y="109337"/>
                    <a:pt x="30972" y="109394"/>
                    <a:pt x="31155" y="109394"/>
                  </a:cubicBezTo>
                  <a:cubicBezTo>
                    <a:pt x="31203" y="109394"/>
                    <a:pt x="31252" y="109389"/>
                    <a:pt x="31301" y="109382"/>
                  </a:cubicBezTo>
                  <a:cubicBezTo>
                    <a:pt x="31386" y="109367"/>
                    <a:pt x="31466" y="109337"/>
                    <a:pt x="31543" y="109302"/>
                  </a:cubicBezTo>
                  <a:lnTo>
                    <a:pt x="38242" y="118625"/>
                  </a:lnTo>
                  <a:lnTo>
                    <a:pt x="38274" y="118671"/>
                  </a:lnTo>
                  <a:lnTo>
                    <a:pt x="55072" y="119689"/>
                  </a:lnTo>
                  <a:cubicBezTo>
                    <a:pt x="55111" y="119923"/>
                    <a:pt x="55238" y="120126"/>
                    <a:pt x="55429" y="120263"/>
                  </a:cubicBezTo>
                  <a:cubicBezTo>
                    <a:pt x="55585" y="120375"/>
                    <a:pt x="55765" y="120428"/>
                    <a:pt x="55944" y="120428"/>
                  </a:cubicBezTo>
                  <a:cubicBezTo>
                    <a:pt x="56219" y="120428"/>
                    <a:pt x="56492" y="120300"/>
                    <a:pt x="56664" y="120059"/>
                  </a:cubicBezTo>
                  <a:cubicBezTo>
                    <a:pt x="56949" y="119663"/>
                    <a:pt x="56857" y="119109"/>
                    <a:pt x="56461" y="118824"/>
                  </a:cubicBezTo>
                  <a:cubicBezTo>
                    <a:pt x="56309" y="118716"/>
                    <a:pt x="56131" y="118659"/>
                    <a:pt x="55949" y="118659"/>
                  </a:cubicBezTo>
                  <a:cubicBezTo>
                    <a:pt x="55900" y="118659"/>
                    <a:pt x="55850" y="118663"/>
                    <a:pt x="55801" y="118671"/>
                  </a:cubicBezTo>
                  <a:cubicBezTo>
                    <a:pt x="55750" y="118679"/>
                    <a:pt x="55702" y="118694"/>
                    <a:pt x="55655" y="118710"/>
                  </a:cubicBezTo>
                  <a:lnTo>
                    <a:pt x="43893" y="102095"/>
                  </a:lnTo>
                  <a:cubicBezTo>
                    <a:pt x="43920" y="102077"/>
                    <a:pt x="43946" y="102056"/>
                    <a:pt x="43971" y="102035"/>
                  </a:cubicBezTo>
                  <a:lnTo>
                    <a:pt x="78639" y="127440"/>
                  </a:lnTo>
                  <a:cubicBezTo>
                    <a:pt x="78569" y="127597"/>
                    <a:pt x="78545" y="127770"/>
                    <a:pt x="78575" y="127942"/>
                  </a:cubicBezTo>
                  <a:cubicBezTo>
                    <a:pt x="78613" y="128175"/>
                    <a:pt x="78740" y="128380"/>
                    <a:pt x="78933" y="128518"/>
                  </a:cubicBezTo>
                  <a:cubicBezTo>
                    <a:pt x="79089" y="128630"/>
                    <a:pt x="79269" y="128683"/>
                    <a:pt x="79447" y="128683"/>
                  </a:cubicBezTo>
                  <a:cubicBezTo>
                    <a:pt x="79723" y="128683"/>
                    <a:pt x="79996" y="128555"/>
                    <a:pt x="80168" y="128314"/>
                  </a:cubicBezTo>
                  <a:cubicBezTo>
                    <a:pt x="80402" y="127987"/>
                    <a:pt x="80378" y="127555"/>
                    <a:pt x="80140" y="127252"/>
                  </a:cubicBezTo>
                  <a:lnTo>
                    <a:pt x="95125" y="110526"/>
                  </a:lnTo>
                  <a:cubicBezTo>
                    <a:pt x="95273" y="110624"/>
                    <a:pt x="95441" y="110672"/>
                    <a:pt x="95607" y="110672"/>
                  </a:cubicBezTo>
                  <a:cubicBezTo>
                    <a:pt x="95788" y="110672"/>
                    <a:pt x="95963" y="110612"/>
                    <a:pt x="96112" y="110507"/>
                  </a:cubicBezTo>
                  <a:lnTo>
                    <a:pt x="102491" y="121570"/>
                  </a:lnTo>
                  <a:cubicBezTo>
                    <a:pt x="102377" y="121631"/>
                    <a:pt x="102271" y="121716"/>
                    <a:pt x="102190" y="121830"/>
                  </a:cubicBezTo>
                  <a:cubicBezTo>
                    <a:pt x="101904" y="122228"/>
                    <a:pt x="101997" y="122780"/>
                    <a:pt x="102393" y="123065"/>
                  </a:cubicBezTo>
                  <a:cubicBezTo>
                    <a:pt x="102545" y="123175"/>
                    <a:pt x="102723" y="123231"/>
                    <a:pt x="102906" y="123231"/>
                  </a:cubicBezTo>
                  <a:cubicBezTo>
                    <a:pt x="102954" y="123231"/>
                    <a:pt x="103004" y="123228"/>
                    <a:pt x="103052" y="123219"/>
                  </a:cubicBezTo>
                  <a:cubicBezTo>
                    <a:pt x="103284" y="123181"/>
                    <a:pt x="103489" y="123053"/>
                    <a:pt x="103626" y="122861"/>
                  </a:cubicBezTo>
                  <a:cubicBezTo>
                    <a:pt x="103912" y="122464"/>
                    <a:pt x="103819" y="121910"/>
                    <a:pt x="103423" y="121625"/>
                  </a:cubicBezTo>
                  <a:cubicBezTo>
                    <a:pt x="103268" y="121514"/>
                    <a:pt x="103091" y="121463"/>
                    <a:pt x="102915" y="121463"/>
                  </a:cubicBezTo>
                  <a:cubicBezTo>
                    <a:pt x="102846" y="121463"/>
                    <a:pt x="102778" y="121470"/>
                    <a:pt x="102712" y="121485"/>
                  </a:cubicBezTo>
                  <a:lnTo>
                    <a:pt x="96287" y="110342"/>
                  </a:lnTo>
                  <a:cubicBezTo>
                    <a:pt x="96298" y="110329"/>
                    <a:pt x="96313" y="110318"/>
                    <a:pt x="96325" y="110302"/>
                  </a:cubicBezTo>
                  <a:cubicBezTo>
                    <a:pt x="96610" y="109904"/>
                    <a:pt x="96518" y="109351"/>
                    <a:pt x="96121" y="109066"/>
                  </a:cubicBezTo>
                  <a:cubicBezTo>
                    <a:pt x="95993" y="108973"/>
                    <a:pt x="95844" y="108923"/>
                    <a:pt x="95692" y="108908"/>
                  </a:cubicBezTo>
                  <a:lnTo>
                    <a:pt x="88325" y="78424"/>
                  </a:lnTo>
                  <a:cubicBezTo>
                    <a:pt x="88400" y="78392"/>
                    <a:pt x="88472" y="78351"/>
                    <a:pt x="88538" y="78298"/>
                  </a:cubicBezTo>
                  <a:lnTo>
                    <a:pt x="112640" y="101661"/>
                  </a:lnTo>
                  <a:cubicBezTo>
                    <a:pt x="112415" y="102050"/>
                    <a:pt x="112513" y="102555"/>
                    <a:pt x="112886" y="102822"/>
                  </a:cubicBezTo>
                  <a:cubicBezTo>
                    <a:pt x="113043" y="102935"/>
                    <a:pt x="113222" y="102988"/>
                    <a:pt x="113401" y="102988"/>
                  </a:cubicBezTo>
                  <a:cubicBezTo>
                    <a:pt x="113421" y="102988"/>
                    <a:pt x="113442" y="102983"/>
                    <a:pt x="113461" y="102982"/>
                  </a:cubicBezTo>
                  <a:lnTo>
                    <a:pt x="118567" y="120230"/>
                  </a:lnTo>
                  <a:cubicBezTo>
                    <a:pt x="118456" y="120292"/>
                    <a:pt x="118356" y="120375"/>
                    <a:pt x="118277" y="120485"/>
                  </a:cubicBezTo>
                  <a:cubicBezTo>
                    <a:pt x="117993" y="120882"/>
                    <a:pt x="118085" y="121436"/>
                    <a:pt x="118480" y="121721"/>
                  </a:cubicBezTo>
                  <a:cubicBezTo>
                    <a:pt x="118632" y="121830"/>
                    <a:pt x="118811" y="121886"/>
                    <a:pt x="118994" y="121886"/>
                  </a:cubicBezTo>
                  <a:cubicBezTo>
                    <a:pt x="119042" y="121886"/>
                    <a:pt x="119091" y="121882"/>
                    <a:pt x="119139" y="121875"/>
                  </a:cubicBezTo>
                  <a:cubicBezTo>
                    <a:pt x="119372" y="121835"/>
                    <a:pt x="119577" y="121709"/>
                    <a:pt x="119715" y="121516"/>
                  </a:cubicBezTo>
                  <a:cubicBezTo>
                    <a:pt x="119999" y="121118"/>
                    <a:pt x="119907" y="120565"/>
                    <a:pt x="119511" y="120281"/>
                  </a:cubicBezTo>
                  <a:cubicBezTo>
                    <a:pt x="119357" y="120170"/>
                    <a:pt x="119179" y="120118"/>
                    <a:pt x="119002" y="120118"/>
                  </a:cubicBezTo>
                  <a:cubicBezTo>
                    <a:pt x="118929" y="120118"/>
                    <a:pt x="118856" y="120127"/>
                    <a:pt x="118785" y="120144"/>
                  </a:cubicBezTo>
                  <a:lnTo>
                    <a:pt x="113690" y="102933"/>
                  </a:lnTo>
                  <a:cubicBezTo>
                    <a:pt x="113856" y="102876"/>
                    <a:pt x="114009" y="102773"/>
                    <a:pt x="114121" y="102619"/>
                  </a:cubicBezTo>
                  <a:cubicBezTo>
                    <a:pt x="114405" y="102222"/>
                    <a:pt x="114313" y="101668"/>
                    <a:pt x="113917" y="101384"/>
                  </a:cubicBezTo>
                  <a:cubicBezTo>
                    <a:pt x="113762" y="101272"/>
                    <a:pt x="113582" y="101219"/>
                    <a:pt x="113404" y="101219"/>
                  </a:cubicBezTo>
                  <a:cubicBezTo>
                    <a:pt x="113177" y="101219"/>
                    <a:pt x="112951" y="101307"/>
                    <a:pt x="112782" y="101473"/>
                  </a:cubicBezTo>
                  <a:lnTo>
                    <a:pt x="88698" y="78130"/>
                  </a:lnTo>
                  <a:cubicBezTo>
                    <a:pt x="88756" y="78050"/>
                    <a:pt x="88793" y="77963"/>
                    <a:pt x="88820" y="77873"/>
                  </a:cubicBezTo>
                  <a:lnTo>
                    <a:pt x="104040" y="80436"/>
                  </a:lnTo>
                  <a:cubicBezTo>
                    <a:pt x="104042" y="80710"/>
                    <a:pt x="104168" y="80979"/>
                    <a:pt x="104406" y="81151"/>
                  </a:cubicBezTo>
                  <a:cubicBezTo>
                    <a:pt x="104559" y="81260"/>
                    <a:pt x="104736" y="81316"/>
                    <a:pt x="104920" y="81316"/>
                  </a:cubicBezTo>
                  <a:cubicBezTo>
                    <a:pt x="104968" y="81316"/>
                    <a:pt x="105019" y="81312"/>
                    <a:pt x="105067" y="81303"/>
                  </a:cubicBezTo>
                  <a:cubicBezTo>
                    <a:pt x="105299" y="81265"/>
                    <a:pt x="105503" y="81138"/>
                    <a:pt x="105641" y="80945"/>
                  </a:cubicBezTo>
                  <a:cubicBezTo>
                    <a:pt x="105673" y="80901"/>
                    <a:pt x="105700" y="80853"/>
                    <a:pt x="105722" y="80805"/>
                  </a:cubicBezTo>
                  <a:lnTo>
                    <a:pt x="125340" y="86830"/>
                  </a:lnTo>
                  <a:cubicBezTo>
                    <a:pt x="125298" y="87143"/>
                    <a:pt x="125422" y="87472"/>
                    <a:pt x="125697" y="87670"/>
                  </a:cubicBezTo>
                  <a:cubicBezTo>
                    <a:pt x="125850" y="87779"/>
                    <a:pt x="126027" y="87835"/>
                    <a:pt x="126212" y="87835"/>
                  </a:cubicBezTo>
                  <a:cubicBezTo>
                    <a:pt x="126260" y="87835"/>
                    <a:pt x="126310" y="87831"/>
                    <a:pt x="126358" y="87823"/>
                  </a:cubicBezTo>
                  <a:cubicBezTo>
                    <a:pt x="126590" y="87784"/>
                    <a:pt x="126795" y="87657"/>
                    <a:pt x="126932" y="87464"/>
                  </a:cubicBezTo>
                  <a:cubicBezTo>
                    <a:pt x="127070" y="87272"/>
                    <a:pt x="127125" y="87039"/>
                    <a:pt x="127086" y="86804"/>
                  </a:cubicBezTo>
                  <a:cubicBezTo>
                    <a:pt x="127048" y="86571"/>
                    <a:pt x="126920" y="86367"/>
                    <a:pt x="126728" y="86229"/>
                  </a:cubicBezTo>
                  <a:cubicBezTo>
                    <a:pt x="126572" y="86117"/>
                    <a:pt x="126392" y="86063"/>
                    <a:pt x="126213" y="86063"/>
                  </a:cubicBezTo>
                  <a:cubicBezTo>
                    <a:pt x="125937" y="86063"/>
                    <a:pt x="125665" y="86191"/>
                    <a:pt x="125492" y="86432"/>
                  </a:cubicBezTo>
                  <a:cubicBezTo>
                    <a:pt x="125454" y="86486"/>
                    <a:pt x="125423" y="86543"/>
                    <a:pt x="125399" y="86602"/>
                  </a:cubicBezTo>
                  <a:lnTo>
                    <a:pt x="105791" y="80580"/>
                  </a:lnTo>
                  <a:cubicBezTo>
                    <a:pt x="105808" y="80484"/>
                    <a:pt x="105812" y="80386"/>
                    <a:pt x="105795" y="80285"/>
                  </a:cubicBezTo>
                  <a:cubicBezTo>
                    <a:pt x="105757" y="80052"/>
                    <a:pt x="105629" y="79848"/>
                    <a:pt x="105437" y="79710"/>
                  </a:cubicBezTo>
                  <a:cubicBezTo>
                    <a:pt x="105283" y="79599"/>
                    <a:pt x="105105" y="79547"/>
                    <a:pt x="104928" y="79547"/>
                  </a:cubicBezTo>
                  <a:cubicBezTo>
                    <a:pt x="104839" y="79547"/>
                    <a:pt x="104751" y="79560"/>
                    <a:pt x="104666" y="79586"/>
                  </a:cubicBezTo>
                  <a:lnTo>
                    <a:pt x="91291" y="59370"/>
                  </a:lnTo>
                  <a:cubicBezTo>
                    <a:pt x="91351" y="59320"/>
                    <a:pt x="91408" y="59265"/>
                    <a:pt x="91454" y="59199"/>
                  </a:cubicBezTo>
                  <a:cubicBezTo>
                    <a:pt x="91612" y="58980"/>
                    <a:pt x="91650" y="58716"/>
                    <a:pt x="91591" y="58473"/>
                  </a:cubicBezTo>
                  <a:lnTo>
                    <a:pt x="121723" y="42022"/>
                  </a:lnTo>
                  <a:cubicBezTo>
                    <a:pt x="121773" y="42082"/>
                    <a:pt x="121827" y="42140"/>
                    <a:pt x="121893" y="42188"/>
                  </a:cubicBezTo>
                  <a:cubicBezTo>
                    <a:pt x="122049" y="42300"/>
                    <a:pt x="122229" y="42354"/>
                    <a:pt x="122408" y="42354"/>
                  </a:cubicBezTo>
                  <a:cubicBezTo>
                    <a:pt x="122508" y="42354"/>
                    <a:pt x="122608" y="42331"/>
                    <a:pt x="122702" y="42298"/>
                  </a:cubicBezTo>
                  <a:lnTo>
                    <a:pt x="143453" y="68738"/>
                  </a:lnTo>
                  <a:cubicBezTo>
                    <a:pt x="143438" y="68755"/>
                    <a:pt x="143422" y="68770"/>
                    <a:pt x="143408" y="68787"/>
                  </a:cubicBezTo>
                  <a:cubicBezTo>
                    <a:pt x="143123" y="69184"/>
                    <a:pt x="143215" y="69738"/>
                    <a:pt x="143613" y="70023"/>
                  </a:cubicBezTo>
                  <a:cubicBezTo>
                    <a:pt x="143769" y="70135"/>
                    <a:pt x="143948" y="70188"/>
                    <a:pt x="144127" y="70188"/>
                  </a:cubicBezTo>
                  <a:cubicBezTo>
                    <a:pt x="144155" y="70188"/>
                    <a:pt x="144182" y="70181"/>
                    <a:pt x="144210" y="70179"/>
                  </a:cubicBezTo>
                  <a:lnTo>
                    <a:pt x="150276" y="95191"/>
                  </a:lnTo>
                  <a:cubicBezTo>
                    <a:pt x="150132" y="95254"/>
                    <a:pt x="150005" y="95352"/>
                    <a:pt x="149911" y="95484"/>
                  </a:cubicBezTo>
                  <a:cubicBezTo>
                    <a:pt x="149774" y="95676"/>
                    <a:pt x="149718" y="95910"/>
                    <a:pt x="149758" y="96144"/>
                  </a:cubicBezTo>
                  <a:cubicBezTo>
                    <a:pt x="149796" y="96377"/>
                    <a:pt x="149923" y="96581"/>
                    <a:pt x="150116" y="96719"/>
                  </a:cubicBezTo>
                  <a:cubicBezTo>
                    <a:pt x="150272" y="96832"/>
                    <a:pt x="150451" y="96885"/>
                    <a:pt x="150630" y="96885"/>
                  </a:cubicBezTo>
                  <a:cubicBezTo>
                    <a:pt x="150905" y="96885"/>
                    <a:pt x="151178" y="96757"/>
                    <a:pt x="151351" y="96516"/>
                  </a:cubicBezTo>
                  <a:cubicBezTo>
                    <a:pt x="151633" y="96119"/>
                    <a:pt x="151542" y="95564"/>
                    <a:pt x="151145" y="95281"/>
                  </a:cubicBezTo>
                  <a:cubicBezTo>
                    <a:pt x="150994" y="95171"/>
                    <a:pt x="150817" y="95116"/>
                    <a:pt x="150635" y="95116"/>
                  </a:cubicBezTo>
                  <a:cubicBezTo>
                    <a:pt x="150591" y="95116"/>
                    <a:pt x="150546" y="95119"/>
                    <a:pt x="150501" y="95126"/>
                  </a:cubicBezTo>
                  <a:lnTo>
                    <a:pt x="144439" y="70126"/>
                  </a:lnTo>
                  <a:cubicBezTo>
                    <a:pt x="144598" y="70068"/>
                    <a:pt x="144742" y="69967"/>
                    <a:pt x="144848" y="69819"/>
                  </a:cubicBezTo>
                  <a:cubicBezTo>
                    <a:pt x="145133" y="69422"/>
                    <a:pt x="145041" y="68869"/>
                    <a:pt x="144643" y="68584"/>
                  </a:cubicBezTo>
                  <a:cubicBezTo>
                    <a:pt x="144489" y="68473"/>
                    <a:pt x="144310" y="68419"/>
                    <a:pt x="144133" y="68419"/>
                  </a:cubicBezTo>
                  <a:cubicBezTo>
                    <a:pt x="143954" y="68419"/>
                    <a:pt x="143776" y="68474"/>
                    <a:pt x="143625" y="68579"/>
                  </a:cubicBezTo>
                  <a:lnTo>
                    <a:pt x="122923" y="42187"/>
                  </a:lnTo>
                  <a:cubicBezTo>
                    <a:pt x="123003" y="42130"/>
                    <a:pt x="123078" y="42066"/>
                    <a:pt x="123137" y="41982"/>
                  </a:cubicBezTo>
                  <a:cubicBezTo>
                    <a:pt x="123422" y="41585"/>
                    <a:pt x="123330" y="41031"/>
                    <a:pt x="122934" y="40747"/>
                  </a:cubicBezTo>
                  <a:cubicBezTo>
                    <a:pt x="122782" y="40638"/>
                    <a:pt x="122603" y="40581"/>
                    <a:pt x="122419" y="40581"/>
                  </a:cubicBezTo>
                  <a:cubicBezTo>
                    <a:pt x="122371" y="40581"/>
                    <a:pt x="122322" y="40585"/>
                    <a:pt x="122273" y="40593"/>
                  </a:cubicBezTo>
                  <a:cubicBezTo>
                    <a:pt x="122040" y="40632"/>
                    <a:pt x="121837" y="40759"/>
                    <a:pt x="121699" y="40952"/>
                  </a:cubicBezTo>
                  <a:cubicBezTo>
                    <a:pt x="121684" y="40972"/>
                    <a:pt x="121674" y="40993"/>
                    <a:pt x="121662" y="41015"/>
                  </a:cubicBezTo>
                  <a:lnTo>
                    <a:pt x="88927" y="19118"/>
                  </a:lnTo>
                  <a:cubicBezTo>
                    <a:pt x="89200" y="18723"/>
                    <a:pt x="89106" y="18178"/>
                    <a:pt x="88714" y="17898"/>
                  </a:cubicBezTo>
                  <a:cubicBezTo>
                    <a:pt x="88558" y="17786"/>
                    <a:pt x="88378" y="17733"/>
                    <a:pt x="88200" y="17733"/>
                  </a:cubicBezTo>
                  <a:cubicBezTo>
                    <a:pt x="87924" y="17733"/>
                    <a:pt x="87652" y="17861"/>
                    <a:pt x="87479" y="18101"/>
                  </a:cubicBezTo>
                  <a:cubicBezTo>
                    <a:pt x="87463" y="18124"/>
                    <a:pt x="87452" y="18149"/>
                    <a:pt x="87437" y="18172"/>
                  </a:cubicBezTo>
                  <a:lnTo>
                    <a:pt x="59626" y="948"/>
                  </a:lnTo>
                  <a:cubicBezTo>
                    <a:pt x="59646" y="651"/>
                    <a:pt x="59520" y="351"/>
                    <a:pt x="59262" y="166"/>
                  </a:cubicBezTo>
                  <a:cubicBezTo>
                    <a:pt x="59111" y="58"/>
                    <a:pt x="58932" y="0"/>
                    <a:pt x="587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19"/>
            <p:cNvSpPr/>
            <p:nvPr/>
          </p:nvSpPr>
          <p:spPr>
            <a:xfrm>
              <a:off x="1522650" y="3538750"/>
              <a:ext cx="2417375" cy="1058350"/>
            </a:xfrm>
            <a:custGeom>
              <a:rect b="b" l="l" r="r" t="t"/>
              <a:pathLst>
                <a:path extrusionOk="0" h="42334" w="96695">
                  <a:moveTo>
                    <a:pt x="1008" y="1"/>
                  </a:moveTo>
                  <a:cubicBezTo>
                    <a:pt x="960" y="1"/>
                    <a:pt x="911" y="5"/>
                    <a:pt x="862" y="13"/>
                  </a:cubicBezTo>
                  <a:cubicBezTo>
                    <a:pt x="628" y="51"/>
                    <a:pt x="424" y="179"/>
                    <a:pt x="285" y="371"/>
                  </a:cubicBezTo>
                  <a:cubicBezTo>
                    <a:pt x="1" y="768"/>
                    <a:pt x="93" y="1321"/>
                    <a:pt x="489" y="1607"/>
                  </a:cubicBezTo>
                  <a:cubicBezTo>
                    <a:pt x="641" y="1716"/>
                    <a:pt x="819" y="1772"/>
                    <a:pt x="1002" y="1772"/>
                  </a:cubicBezTo>
                  <a:cubicBezTo>
                    <a:pt x="1050" y="1772"/>
                    <a:pt x="1100" y="1768"/>
                    <a:pt x="1148" y="1760"/>
                  </a:cubicBezTo>
                  <a:cubicBezTo>
                    <a:pt x="1382" y="1721"/>
                    <a:pt x="1585" y="1594"/>
                    <a:pt x="1724" y="1401"/>
                  </a:cubicBezTo>
                  <a:cubicBezTo>
                    <a:pt x="1775" y="1331"/>
                    <a:pt x="1812" y="1251"/>
                    <a:pt x="1839" y="1170"/>
                  </a:cubicBezTo>
                  <a:lnTo>
                    <a:pt x="49478" y="20273"/>
                  </a:lnTo>
                  <a:cubicBezTo>
                    <a:pt x="49259" y="20661"/>
                    <a:pt x="49358" y="21161"/>
                    <a:pt x="49729" y="21426"/>
                  </a:cubicBezTo>
                  <a:cubicBezTo>
                    <a:pt x="49886" y="21538"/>
                    <a:pt x="50065" y="21592"/>
                    <a:pt x="50244" y="21592"/>
                  </a:cubicBezTo>
                  <a:cubicBezTo>
                    <a:pt x="50520" y="21592"/>
                    <a:pt x="50792" y="21463"/>
                    <a:pt x="50965" y="21223"/>
                  </a:cubicBezTo>
                  <a:cubicBezTo>
                    <a:pt x="50983" y="21196"/>
                    <a:pt x="50997" y="21168"/>
                    <a:pt x="51011" y="21141"/>
                  </a:cubicBezTo>
                  <a:lnTo>
                    <a:pt x="70453" y="38632"/>
                  </a:lnTo>
                  <a:cubicBezTo>
                    <a:pt x="70320" y="38824"/>
                    <a:pt x="70266" y="39053"/>
                    <a:pt x="70304" y="39285"/>
                  </a:cubicBezTo>
                  <a:cubicBezTo>
                    <a:pt x="70342" y="39518"/>
                    <a:pt x="70469" y="39722"/>
                    <a:pt x="70662" y="39860"/>
                  </a:cubicBezTo>
                  <a:cubicBezTo>
                    <a:pt x="70818" y="39972"/>
                    <a:pt x="70998" y="40026"/>
                    <a:pt x="71176" y="40026"/>
                  </a:cubicBezTo>
                  <a:cubicBezTo>
                    <a:pt x="71452" y="40026"/>
                    <a:pt x="71725" y="39897"/>
                    <a:pt x="71897" y="39657"/>
                  </a:cubicBezTo>
                  <a:cubicBezTo>
                    <a:pt x="71957" y="39572"/>
                    <a:pt x="71998" y="39480"/>
                    <a:pt x="72025" y="39385"/>
                  </a:cubicBezTo>
                  <a:lnTo>
                    <a:pt x="94903" y="41502"/>
                  </a:lnTo>
                  <a:cubicBezTo>
                    <a:pt x="94919" y="41758"/>
                    <a:pt x="95040" y="42007"/>
                    <a:pt x="95266" y="42168"/>
                  </a:cubicBezTo>
                  <a:cubicBezTo>
                    <a:pt x="95423" y="42280"/>
                    <a:pt x="95601" y="42334"/>
                    <a:pt x="95781" y="42334"/>
                  </a:cubicBezTo>
                  <a:cubicBezTo>
                    <a:pt x="96056" y="42334"/>
                    <a:pt x="96329" y="42206"/>
                    <a:pt x="96502" y="41965"/>
                  </a:cubicBezTo>
                  <a:cubicBezTo>
                    <a:pt x="96639" y="41772"/>
                    <a:pt x="96694" y="41539"/>
                    <a:pt x="96655" y="41305"/>
                  </a:cubicBezTo>
                  <a:cubicBezTo>
                    <a:pt x="96620" y="41070"/>
                    <a:pt x="96493" y="40865"/>
                    <a:pt x="96301" y="40727"/>
                  </a:cubicBezTo>
                  <a:cubicBezTo>
                    <a:pt x="96148" y="40618"/>
                    <a:pt x="95971" y="40561"/>
                    <a:pt x="95788" y="40561"/>
                  </a:cubicBezTo>
                  <a:cubicBezTo>
                    <a:pt x="95739" y="40561"/>
                    <a:pt x="95690" y="40565"/>
                    <a:pt x="95641" y="40573"/>
                  </a:cubicBezTo>
                  <a:cubicBezTo>
                    <a:pt x="95408" y="40613"/>
                    <a:pt x="95203" y="40739"/>
                    <a:pt x="95065" y="40932"/>
                  </a:cubicBezTo>
                  <a:cubicBezTo>
                    <a:pt x="94993" y="41035"/>
                    <a:pt x="94944" y="41149"/>
                    <a:pt x="94920" y="41266"/>
                  </a:cubicBezTo>
                  <a:lnTo>
                    <a:pt x="72064" y="39153"/>
                  </a:lnTo>
                  <a:cubicBezTo>
                    <a:pt x="72068" y="38873"/>
                    <a:pt x="71940" y="38595"/>
                    <a:pt x="71697" y="38420"/>
                  </a:cubicBezTo>
                  <a:cubicBezTo>
                    <a:pt x="71545" y="38311"/>
                    <a:pt x="71367" y="38254"/>
                    <a:pt x="71183" y="38254"/>
                  </a:cubicBezTo>
                  <a:cubicBezTo>
                    <a:pt x="71134" y="38254"/>
                    <a:pt x="71085" y="38258"/>
                    <a:pt x="71036" y="38266"/>
                  </a:cubicBezTo>
                  <a:cubicBezTo>
                    <a:pt x="70879" y="38292"/>
                    <a:pt x="70737" y="38361"/>
                    <a:pt x="70617" y="38461"/>
                  </a:cubicBezTo>
                  <a:lnTo>
                    <a:pt x="51109" y="20911"/>
                  </a:lnTo>
                  <a:cubicBezTo>
                    <a:pt x="51188" y="20572"/>
                    <a:pt x="51063" y="20203"/>
                    <a:pt x="50764" y="19988"/>
                  </a:cubicBezTo>
                  <a:cubicBezTo>
                    <a:pt x="50609" y="19877"/>
                    <a:pt x="50430" y="19824"/>
                    <a:pt x="50253" y="19824"/>
                  </a:cubicBezTo>
                  <a:cubicBezTo>
                    <a:pt x="50023" y="19824"/>
                    <a:pt x="49796" y="19913"/>
                    <a:pt x="49627" y="20080"/>
                  </a:cubicBezTo>
                  <a:lnTo>
                    <a:pt x="1890" y="937"/>
                  </a:lnTo>
                  <a:cubicBezTo>
                    <a:pt x="1894" y="873"/>
                    <a:pt x="1893" y="807"/>
                    <a:pt x="1881" y="741"/>
                  </a:cubicBezTo>
                  <a:cubicBezTo>
                    <a:pt x="1842" y="507"/>
                    <a:pt x="1715" y="304"/>
                    <a:pt x="1523" y="167"/>
                  </a:cubicBezTo>
                  <a:cubicBezTo>
                    <a:pt x="1371" y="58"/>
                    <a:pt x="1192" y="1"/>
                    <a:pt x="10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00" name="Shape 100"/>
        <p:cNvGrpSpPr/>
        <p:nvPr/>
      </p:nvGrpSpPr>
      <p:grpSpPr>
        <a:xfrm>
          <a:off x="0" y="0"/>
          <a:ext cx="0" cy="0"/>
          <a:chOff x="0" y="0"/>
          <a:chExt cx="0" cy="0"/>
        </a:xfrm>
      </p:grpSpPr>
      <p:grpSp>
        <p:nvGrpSpPr>
          <p:cNvPr id="101" name="Google Shape;101;p20"/>
          <p:cNvGrpSpPr/>
          <p:nvPr/>
        </p:nvGrpSpPr>
        <p:grpSpPr>
          <a:xfrm>
            <a:off x="10" y="0"/>
            <a:ext cx="9143991" cy="5143500"/>
            <a:chOff x="10" y="0"/>
            <a:chExt cx="9143991" cy="5143500"/>
          </a:xfrm>
        </p:grpSpPr>
        <p:pic>
          <p:nvPicPr>
            <p:cNvPr id="102" name="Google Shape;102;p20"/>
            <p:cNvPicPr preferRelativeResize="0"/>
            <p:nvPr/>
          </p:nvPicPr>
          <p:blipFill>
            <a:blip r:embed="rId2">
              <a:alphaModFix/>
            </a:blip>
            <a:stretch>
              <a:fillRect/>
            </a:stretch>
          </p:blipFill>
          <p:spPr>
            <a:xfrm flipH="1">
              <a:off x="10" y="0"/>
              <a:ext cx="3405191" cy="5143500"/>
            </a:xfrm>
            <a:prstGeom prst="rect">
              <a:avLst/>
            </a:prstGeom>
            <a:noFill/>
            <a:ln>
              <a:noFill/>
            </a:ln>
          </p:spPr>
        </p:pic>
        <p:pic>
          <p:nvPicPr>
            <p:cNvPr id="103" name="Google Shape;103;p20"/>
            <p:cNvPicPr preferRelativeResize="0"/>
            <p:nvPr/>
          </p:nvPicPr>
          <p:blipFill>
            <a:blip r:embed="rId3">
              <a:alphaModFix/>
            </a:blip>
            <a:stretch>
              <a:fillRect/>
            </a:stretch>
          </p:blipFill>
          <p:spPr>
            <a:xfrm flipH="1">
              <a:off x="4416200" y="2886625"/>
              <a:ext cx="4727801" cy="2256875"/>
            </a:xfrm>
            <a:prstGeom prst="rect">
              <a:avLst/>
            </a:prstGeom>
            <a:noFill/>
            <a:ln>
              <a:noFill/>
            </a:ln>
          </p:spPr>
        </p:pic>
      </p:grpSp>
      <p:grpSp>
        <p:nvGrpSpPr>
          <p:cNvPr id="104" name="Google Shape;104;p20"/>
          <p:cNvGrpSpPr/>
          <p:nvPr/>
        </p:nvGrpSpPr>
        <p:grpSpPr>
          <a:xfrm rot="756538">
            <a:off x="5159567" y="-1927047"/>
            <a:ext cx="4574157" cy="3479412"/>
            <a:chOff x="1522650" y="1117750"/>
            <a:chExt cx="4574075" cy="3479350"/>
          </a:xfrm>
        </p:grpSpPr>
        <p:sp>
          <p:nvSpPr>
            <p:cNvPr id="105" name="Google Shape;105;p20"/>
            <p:cNvSpPr/>
            <p:nvPr/>
          </p:nvSpPr>
          <p:spPr>
            <a:xfrm>
              <a:off x="2305900" y="1117750"/>
              <a:ext cx="3790825" cy="3217100"/>
            </a:xfrm>
            <a:custGeom>
              <a:rect b="b" l="l" r="r" t="t"/>
              <a:pathLst>
                <a:path extrusionOk="0" h="128684" w="151633">
                  <a:moveTo>
                    <a:pt x="59573" y="1190"/>
                  </a:moveTo>
                  <a:lnTo>
                    <a:pt x="87345" y="18391"/>
                  </a:lnTo>
                  <a:cubicBezTo>
                    <a:pt x="87254" y="18737"/>
                    <a:pt x="87376" y="19117"/>
                    <a:pt x="87682" y="19337"/>
                  </a:cubicBezTo>
                  <a:cubicBezTo>
                    <a:pt x="87712" y="19358"/>
                    <a:pt x="87742" y="19374"/>
                    <a:pt x="87773" y="19391"/>
                  </a:cubicBezTo>
                  <a:lnTo>
                    <a:pt x="73089" y="35287"/>
                  </a:lnTo>
                  <a:cubicBezTo>
                    <a:pt x="73041" y="35228"/>
                    <a:pt x="72987" y="35173"/>
                    <a:pt x="72923" y="35127"/>
                  </a:cubicBezTo>
                  <a:cubicBezTo>
                    <a:pt x="72772" y="35017"/>
                    <a:pt x="72594" y="34961"/>
                    <a:pt x="72410" y="34961"/>
                  </a:cubicBezTo>
                  <a:cubicBezTo>
                    <a:pt x="72364" y="34961"/>
                    <a:pt x="72317" y="34964"/>
                    <a:pt x="72269" y="34972"/>
                  </a:cubicBezTo>
                  <a:lnTo>
                    <a:pt x="59361" y="1513"/>
                  </a:lnTo>
                  <a:cubicBezTo>
                    <a:pt x="59397" y="1478"/>
                    <a:pt x="59435" y="1443"/>
                    <a:pt x="59466" y="1400"/>
                  </a:cubicBezTo>
                  <a:cubicBezTo>
                    <a:pt x="59513" y="1335"/>
                    <a:pt x="59546" y="1262"/>
                    <a:pt x="59573" y="1190"/>
                  </a:cubicBezTo>
                  <a:close/>
                  <a:moveTo>
                    <a:pt x="57905" y="1155"/>
                  </a:moveTo>
                  <a:cubicBezTo>
                    <a:pt x="57962" y="1330"/>
                    <a:pt x="58069" y="1490"/>
                    <a:pt x="58229" y="1604"/>
                  </a:cubicBezTo>
                  <a:cubicBezTo>
                    <a:pt x="58385" y="1716"/>
                    <a:pt x="58564" y="1770"/>
                    <a:pt x="58744" y="1770"/>
                  </a:cubicBezTo>
                  <a:cubicBezTo>
                    <a:pt x="58890" y="1770"/>
                    <a:pt x="59035" y="1731"/>
                    <a:pt x="59165" y="1661"/>
                  </a:cubicBezTo>
                  <a:lnTo>
                    <a:pt x="72044" y="35042"/>
                  </a:lnTo>
                  <a:cubicBezTo>
                    <a:pt x="71907" y="35103"/>
                    <a:pt x="71787" y="35197"/>
                    <a:pt x="71696" y="35320"/>
                  </a:cubicBezTo>
                  <a:lnTo>
                    <a:pt x="34939" y="10633"/>
                  </a:lnTo>
                  <a:cubicBezTo>
                    <a:pt x="34967" y="10533"/>
                    <a:pt x="34978" y="10431"/>
                    <a:pt x="34971" y="10330"/>
                  </a:cubicBezTo>
                  <a:lnTo>
                    <a:pt x="57905" y="1155"/>
                  </a:lnTo>
                  <a:close/>
                  <a:moveTo>
                    <a:pt x="34896" y="10886"/>
                  </a:moveTo>
                  <a:lnTo>
                    <a:pt x="71585" y="35528"/>
                  </a:lnTo>
                  <a:cubicBezTo>
                    <a:pt x="71451" y="35873"/>
                    <a:pt x="71547" y="36273"/>
                    <a:pt x="71839" y="36520"/>
                  </a:cubicBezTo>
                  <a:lnTo>
                    <a:pt x="61150" y="46075"/>
                  </a:lnTo>
                  <a:cubicBezTo>
                    <a:pt x="61131" y="46059"/>
                    <a:pt x="61114" y="46040"/>
                    <a:pt x="61092" y="46024"/>
                  </a:cubicBezTo>
                  <a:cubicBezTo>
                    <a:pt x="60938" y="45913"/>
                    <a:pt x="60760" y="45860"/>
                    <a:pt x="60583" y="45860"/>
                  </a:cubicBezTo>
                  <a:cubicBezTo>
                    <a:pt x="60438" y="45860"/>
                    <a:pt x="60294" y="45896"/>
                    <a:pt x="60165" y="45964"/>
                  </a:cubicBezTo>
                  <a:lnTo>
                    <a:pt x="34896" y="10886"/>
                  </a:lnTo>
                  <a:close/>
                  <a:moveTo>
                    <a:pt x="88012" y="19481"/>
                  </a:moveTo>
                  <a:cubicBezTo>
                    <a:pt x="88073" y="19495"/>
                    <a:pt x="88135" y="19503"/>
                    <a:pt x="88199" y="19503"/>
                  </a:cubicBezTo>
                  <a:cubicBezTo>
                    <a:pt x="88236" y="19503"/>
                    <a:pt x="88270" y="19496"/>
                    <a:pt x="88308" y="19491"/>
                  </a:cubicBezTo>
                  <a:lnTo>
                    <a:pt x="90601" y="57808"/>
                  </a:lnTo>
                  <a:cubicBezTo>
                    <a:pt x="90477" y="57828"/>
                    <a:pt x="90359" y="57878"/>
                    <a:pt x="90253" y="57948"/>
                  </a:cubicBezTo>
                  <a:lnTo>
                    <a:pt x="73040" y="36456"/>
                  </a:lnTo>
                  <a:cubicBezTo>
                    <a:pt x="73069" y="36426"/>
                    <a:pt x="73102" y="36397"/>
                    <a:pt x="73126" y="36363"/>
                  </a:cubicBezTo>
                  <a:cubicBezTo>
                    <a:pt x="73264" y="36171"/>
                    <a:pt x="73319" y="35936"/>
                    <a:pt x="73280" y="35702"/>
                  </a:cubicBezTo>
                  <a:cubicBezTo>
                    <a:pt x="73268" y="35629"/>
                    <a:pt x="73244" y="35561"/>
                    <a:pt x="73216" y="35494"/>
                  </a:cubicBezTo>
                  <a:lnTo>
                    <a:pt x="88012" y="19481"/>
                  </a:lnTo>
                  <a:close/>
                  <a:moveTo>
                    <a:pt x="88769" y="19295"/>
                  </a:moveTo>
                  <a:lnTo>
                    <a:pt x="121569" y="41232"/>
                  </a:lnTo>
                  <a:cubicBezTo>
                    <a:pt x="121516" y="41429"/>
                    <a:pt x="121532" y="41636"/>
                    <a:pt x="121612" y="41820"/>
                  </a:cubicBezTo>
                  <a:lnTo>
                    <a:pt x="91516" y="58252"/>
                  </a:lnTo>
                  <a:cubicBezTo>
                    <a:pt x="91455" y="58141"/>
                    <a:pt x="91371" y="58040"/>
                    <a:pt x="91261" y="57962"/>
                  </a:cubicBezTo>
                  <a:cubicBezTo>
                    <a:pt x="91131" y="57868"/>
                    <a:pt x="90984" y="57820"/>
                    <a:pt x="90835" y="57804"/>
                  </a:cubicBezTo>
                  <a:lnTo>
                    <a:pt x="88539" y="19431"/>
                  </a:lnTo>
                  <a:cubicBezTo>
                    <a:pt x="88621" y="19396"/>
                    <a:pt x="88699" y="19354"/>
                    <a:pt x="88769" y="19295"/>
                  </a:cubicBezTo>
                  <a:close/>
                  <a:moveTo>
                    <a:pt x="72858" y="36603"/>
                  </a:moveTo>
                  <a:lnTo>
                    <a:pt x="90079" y="58104"/>
                  </a:lnTo>
                  <a:cubicBezTo>
                    <a:pt x="90062" y="58125"/>
                    <a:pt x="90041" y="58144"/>
                    <a:pt x="90025" y="58165"/>
                  </a:cubicBezTo>
                  <a:cubicBezTo>
                    <a:pt x="89989" y="58216"/>
                    <a:pt x="89960" y="58268"/>
                    <a:pt x="89936" y="58323"/>
                  </a:cubicBezTo>
                  <a:lnTo>
                    <a:pt x="61457" y="46818"/>
                  </a:lnTo>
                  <a:cubicBezTo>
                    <a:pt x="61473" y="46617"/>
                    <a:pt x="61422" y="46416"/>
                    <a:pt x="61307" y="46247"/>
                  </a:cubicBezTo>
                  <a:lnTo>
                    <a:pt x="72044" y="36651"/>
                  </a:lnTo>
                  <a:cubicBezTo>
                    <a:pt x="72160" y="36702"/>
                    <a:pt x="72283" y="36731"/>
                    <a:pt x="72406" y="36731"/>
                  </a:cubicBezTo>
                  <a:cubicBezTo>
                    <a:pt x="72565" y="36731"/>
                    <a:pt x="72719" y="36684"/>
                    <a:pt x="72858" y="36603"/>
                  </a:cubicBezTo>
                  <a:close/>
                  <a:moveTo>
                    <a:pt x="29406" y="22188"/>
                  </a:moveTo>
                  <a:lnTo>
                    <a:pt x="59857" y="46227"/>
                  </a:lnTo>
                  <a:cubicBezTo>
                    <a:pt x="59573" y="46625"/>
                    <a:pt x="59665" y="47178"/>
                    <a:pt x="60061" y="47462"/>
                  </a:cubicBezTo>
                  <a:cubicBezTo>
                    <a:pt x="60098" y="47488"/>
                    <a:pt x="60135" y="47509"/>
                    <a:pt x="60173" y="47529"/>
                  </a:cubicBezTo>
                  <a:lnTo>
                    <a:pt x="58655" y="58545"/>
                  </a:lnTo>
                  <a:cubicBezTo>
                    <a:pt x="58595" y="58532"/>
                    <a:pt x="58534" y="58525"/>
                    <a:pt x="58473" y="58525"/>
                  </a:cubicBezTo>
                  <a:cubicBezTo>
                    <a:pt x="58354" y="58525"/>
                    <a:pt x="58236" y="58550"/>
                    <a:pt x="58125" y="58596"/>
                  </a:cubicBezTo>
                  <a:lnTo>
                    <a:pt x="29406" y="22188"/>
                  </a:lnTo>
                  <a:close/>
                  <a:moveTo>
                    <a:pt x="16326" y="26247"/>
                  </a:moveTo>
                  <a:lnTo>
                    <a:pt x="57750" y="58893"/>
                  </a:lnTo>
                  <a:cubicBezTo>
                    <a:pt x="57750" y="58894"/>
                    <a:pt x="57749" y="58894"/>
                    <a:pt x="57748" y="58895"/>
                  </a:cubicBezTo>
                  <a:cubicBezTo>
                    <a:pt x="57632" y="59054"/>
                    <a:pt x="57582" y="59240"/>
                    <a:pt x="57584" y="59421"/>
                  </a:cubicBezTo>
                  <a:lnTo>
                    <a:pt x="33209" y="61477"/>
                  </a:lnTo>
                  <a:cubicBezTo>
                    <a:pt x="33171" y="61253"/>
                    <a:pt x="33049" y="61044"/>
                    <a:pt x="32851" y="60900"/>
                  </a:cubicBezTo>
                  <a:cubicBezTo>
                    <a:pt x="32696" y="60788"/>
                    <a:pt x="32515" y="60735"/>
                    <a:pt x="32336" y="60735"/>
                  </a:cubicBezTo>
                  <a:cubicBezTo>
                    <a:pt x="32231" y="60735"/>
                    <a:pt x="32126" y="60753"/>
                    <a:pt x="32028" y="60789"/>
                  </a:cubicBezTo>
                  <a:lnTo>
                    <a:pt x="16086" y="26436"/>
                  </a:lnTo>
                  <a:cubicBezTo>
                    <a:pt x="16176" y="26387"/>
                    <a:pt x="16257" y="26325"/>
                    <a:pt x="16326" y="26247"/>
                  </a:cubicBezTo>
                  <a:close/>
                  <a:moveTo>
                    <a:pt x="57622" y="59652"/>
                  </a:moveTo>
                  <a:cubicBezTo>
                    <a:pt x="57674" y="59839"/>
                    <a:pt x="57783" y="60008"/>
                    <a:pt x="57952" y="60129"/>
                  </a:cubicBezTo>
                  <a:cubicBezTo>
                    <a:pt x="58054" y="60201"/>
                    <a:pt x="58165" y="60247"/>
                    <a:pt x="58279" y="60272"/>
                  </a:cubicBezTo>
                  <a:lnTo>
                    <a:pt x="55785" y="68604"/>
                  </a:lnTo>
                  <a:cubicBezTo>
                    <a:pt x="55759" y="68602"/>
                    <a:pt x="55732" y="68601"/>
                    <a:pt x="55705" y="68601"/>
                  </a:cubicBezTo>
                  <a:cubicBezTo>
                    <a:pt x="55430" y="68601"/>
                    <a:pt x="55160" y="68726"/>
                    <a:pt x="54987" y="68966"/>
                  </a:cubicBezTo>
                  <a:cubicBezTo>
                    <a:pt x="54939" y="69034"/>
                    <a:pt x="54905" y="69108"/>
                    <a:pt x="54878" y="69182"/>
                  </a:cubicBezTo>
                  <a:lnTo>
                    <a:pt x="33192" y="61843"/>
                  </a:lnTo>
                  <a:cubicBezTo>
                    <a:pt x="33203" y="61799"/>
                    <a:pt x="33210" y="61755"/>
                    <a:pt x="33214" y="61709"/>
                  </a:cubicBezTo>
                  <a:lnTo>
                    <a:pt x="57622" y="59652"/>
                  </a:lnTo>
                  <a:close/>
                  <a:moveTo>
                    <a:pt x="61404" y="47049"/>
                  </a:moveTo>
                  <a:lnTo>
                    <a:pt x="89872" y="58550"/>
                  </a:lnTo>
                  <a:cubicBezTo>
                    <a:pt x="89825" y="58868"/>
                    <a:pt x="89949" y="59201"/>
                    <a:pt x="90228" y="59401"/>
                  </a:cubicBezTo>
                  <a:cubicBezTo>
                    <a:pt x="90327" y="59471"/>
                    <a:pt x="90435" y="59515"/>
                    <a:pt x="90546" y="59541"/>
                  </a:cubicBezTo>
                  <a:lnTo>
                    <a:pt x="88027" y="76730"/>
                  </a:lnTo>
                  <a:cubicBezTo>
                    <a:pt x="88011" y="76729"/>
                    <a:pt x="87994" y="76729"/>
                    <a:pt x="87977" y="76729"/>
                  </a:cubicBezTo>
                  <a:cubicBezTo>
                    <a:pt x="87931" y="76729"/>
                    <a:pt x="87884" y="76732"/>
                    <a:pt x="87837" y="76740"/>
                  </a:cubicBezTo>
                  <a:cubicBezTo>
                    <a:pt x="87715" y="76760"/>
                    <a:pt x="87603" y="76805"/>
                    <a:pt x="87501" y="76869"/>
                  </a:cubicBezTo>
                  <a:lnTo>
                    <a:pt x="61265" y="47294"/>
                  </a:lnTo>
                  <a:cubicBezTo>
                    <a:pt x="61275" y="47282"/>
                    <a:pt x="61288" y="47273"/>
                    <a:pt x="61297" y="47259"/>
                  </a:cubicBezTo>
                  <a:cubicBezTo>
                    <a:pt x="61344" y="47194"/>
                    <a:pt x="61377" y="47123"/>
                    <a:pt x="61404" y="47049"/>
                  </a:cubicBezTo>
                  <a:close/>
                  <a:moveTo>
                    <a:pt x="61096" y="47455"/>
                  </a:moveTo>
                  <a:lnTo>
                    <a:pt x="87328" y="77024"/>
                  </a:lnTo>
                  <a:cubicBezTo>
                    <a:pt x="87322" y="77033"/>
                    <a:pt x="87314" y="77039"/>
                    <a:pt x="87308" y="77047"/>
                  </a:cubicBezTo>
                  <a:lnTo>
                    <a:pt x="59297" y="59712"/>
                  </a:lnTo>
                  <a:cubicBezTo>
                    <a:pt x="59429" y="59348"/>
                    <a:pt x="59315" y="58926"/>
                    <a:pt x="58985" y="58689"/>
                  </a:cubicBezTo>
                  <a:cubicBezTo>
                    <a:pt x="58952" y="58665"/>
                    <a:pt x="58916" y="58648"/>
                    <a:pt x="58882" y="58628"/>
                  </a:cubicBezTo>
                  <a:lnTo>
                    <a:pt x="60400" y="47607"/>
                  </a:lnTo>
                  <a:cubicBezTo>
                    <a:pt x="60459" y="47619"/>
                    <a:pt x="60519" y="47627"/>
                    <a:pt x="60578" y="47627"/>
                  </a:cubicBezTo>
                  <a:cubicBezTo>
                    <a:pt x="60762" y="47627"/>
                    <a:pt x="60943" y="47564"/>
                    <a:pt x="61096" y="47455"/>
                  </a:cubicBezTo>
                  <a:close/>
                  <a:moveTo>
                    <a:pt x="59189" y="59922"/>
                  </a:moveTo>
                  <a:lnTo>
                    <a:pt x="87178" y="77244"/>
                  </a:lnTo>
                  <a:cubicBezTo>
                    <a:pt x="87172" y="77259"/>
                    <a:pt x="87166" y="77275"/>
                    <a:pt x="87161" y="77291"/>
                  </a:cubicBezTo>
                  <a:lnTo>
                    <a:pt x="56571" y="69673"/>
                  </a:lnTo>
                  <a:cubicBezTo>
                    <a:pt x="56646" y="69338"/>
                    <a:pt x="56520" y="68976"/>
                    <a:pt x="56224" y="68763"/>
                  </a:cubicBezTo>
                  <a:cubicBezTo>
                    <a:pt x="56157" y="68717"/>
                    <a:pt x="56087" y="68682"/>
                    <a:pt x="56015" y="68656"/>
                  </a:cubicBezTo>
                  <a:lnTo>
                    <a:pt x="58519" y="60290"/>
                  </a:lnTo>
                  <a:cubicBezTo>
                    <a:pt x="58777" y="60275"/>
                    <a:pt x="59025" y="60152"/>
                    <a:pt x="59188" y="59926"/>
                  </a:cubicBezTo>
                  <a:cubicBezTo>
                    <a:pt x="59189" y="59924"/>
                    <a:pt x="59189" y="59923"/>
                    <a:pt x="59189" y="59922"/>
                  </a:cubicBezTo>
                  <a:close/>
                  <a:moveTo>
                    <a:pt x="6382" y="54567"/>
                  </a:moveTo>
                  <a:lnTo>
                    <a:pt x="31456" y="61554"/>
                  </a:lnTo>
                  <a:cubicBezTo>
                    <a:pt x="31440" y="61772"/>
                    <a:pt x="31506" y="61990"/>
                    <a:pt x="31643" y="62166"/>
                  </a:cubicBezTo>
                  <a:lnTo>
                    <a:pt x="15546" y="78173"/>
                  </a:lnTo>
                  <a:cubicBezTo>
                    <a:pt x="15506" y="78130"/>
                    <a:pt x="15461" y="78092"/>
                    <a:pt x="15414" y="78055"/>
                  </a:cubicBezTo>
                  <a:cubicBezTo>
                    <a:pt x="15260" y="77944"/>
                    <a:pt x="15081" y="77892"/>
                    <a:pt x="14905" y="77892"/>
                  </a:cubicBezTo>
                  <a:cubicBezTo>
                    <a:pt x="14826" y="77892"/>
                    <a:pt x="14747" y="77902"/>
                    <a:pt x="14671" y="77923"/>
                  </a:cubicBezTo>
                  <a:lnTo>
                    <a:pt x="6061" y="55104"/>
                  </a:lnTo>
                  <a:cubicBezTo>
                    <a:pt x="6125" y="55054"/>
                    <a:pt x="6183" y="54997"/>
                    <a:pt x="6233" y="54928"/>
                  </a:cubicBezTo>
                  <a:cubicBezTo>
                    <a:pt x="6313" y="54818"/>
                    <a:pt x="6360" y="54692"/>
                    <a:pt x="6382" y="54567"/>
                  </a:cubicBezTo>
                  <a:close/>
                  <a:moveTo>
                    <a:pt x="91099" y="59489"/>
                  </a:moveTo>
                  <a:lnTo>
                    <a:pt x="104457" y="79682"/>
                  </a:lnTo>
                  <a:cubicBezTo>
                    <a:pt x="104363" y="79741"/>
                    <a:pt x="104277" y="79819"/>
                    <a:pt x="104210" y="79913"/>
                  </a:cubicBezTo>
                  <a:cubicBezTo>
                    <a:pt x="104146" y="80003"/>
                    <a:pt x="104103" y="80102"/>
                    <a:pt x="104076" y="80204"/>
                  </a:cubicBezTo>
                  <a:lnTo>
                    <a:pt x="88866" y="77650"/>
                  </a:lnTo>
                  <a:cubicBezTo>
                    <a:pt x="88877" y="77362"/>
                    <a:pt x="88749" y="77075"/>
                    <a:pt x="88499" y="76896"/>
                  </a:cubicBezTo>
                  <a:cubicBezTo>
                    <a:pt x="88425" y="76842"/>
                    <a:pt x="88344" y="76806"/>
                    <a:pt x="88260" y="76778"/>
                  </a:cubicBezTo>
                  <a:lnTo>
                    <a:pt x="90783" y="59563"/>
                  </a:lnTo>
                  <a:cubicBezTo>
                    <a:pt x="90892" y="59558"/>
                    <a:pt x="90999" y="59534"/>
                    <a:pt x="91099" y="59489"/>
                  </a:cubicBezTo>
                  <a:close/>
                  <a:moveTo>
                    <a:pt x="33100" y="62061"/>
                  </a:moveTo>
                  <a:lnTo>
                    <a:pt x="54828" y="69413"/>
                  </a:lnTo>
                  <a:cubicBezTo>
                    <a:pt x="54804" y="69712"/>
                    <a:pt x="54931" y="70016"/>
                    <a:pt x="55192" y="70201"/>
                  </a:cubicBezTo>
                  <a:cubicBezTo>
                    <a:pt x="55275" y="70262"/>
                    <a:pt x="55369" y="70305"/>
                    <a:pt x="55466" y="70333"/>
                  </a:cubicBezTo>
                  <a:lnTo>
                    <a:pt x="54144" y="97291"/>
                  </a:lnTo>
                  <a:cubicBezTo>
                    <a:pt x="54112" y="97293"/>
                    <a:pt x="54080" y="97293"/>
                    <a:pt x="54049" y="97298"/>
                  </a:cubicBezTo>
                  <a:cubicBezTo>
                    <a:pt x="53964" y="97313"/>
                    <a:pt x="53885" y="97342"/>
                    <a:pt x="53809" y="97378"/>
                  </a:cubicBezTo>
                  <a:lnTo>
                    <a:pt x="32845" y="62338"/>
                  </a:lnTo>
                  <a:cubicBezTo>
                    <a:pt x="32924" y="62281"/>
                    <a:pt x="32998" y="62217"/>
                    <a:pt x="33057" y="62136"/>
                  </a:cubicBezTo>
                  <a:cubicBezTo>
                    <a:pt x="33074" y="62112"/>
                    <a:pt x="33085" y="62086"/>
                    <a:pt x="33100" y="62061"/>
                  </a:cubicBezTo>
                  <a:close/>
                  <a:moveTo>
                    <a:pt x="56487" y="69893"/>
                  </a:moveTo>
                  <a:lnTo>
                    <a:pt x="87105" y="77517"/>
                  </a:lnTo>
                  <a:cubicBezTo>
                    <a:pt x="87088" y="77681"/>
                    <a:pt x="87116" y="77843"/>
                    <a:pt x="87186" y="77992"/>
                  </a:cubicBezTo>
                  <a:lnTo>
                    <a:pt x="54942" y="97700"/>
                  </a:lnTo>
                  <a:cubicBezTo>
                    <a:pt x="54883" y="97604"/>
                    <a:pt x="54803" y="97519"/>
                    <a:pt x="54708" y="97452"/>
                  </a:cubicBezTo>
                  <a:cubicBezTo>
                    <a:pt x="54609" y="97379"/>
                    <a:pt x="54496" y="97331"/>
                    <a:pt x="54379" y="97305"/>
                  </a:cubicBezTo>
                  <a:lnTo>
                    <a:pt x="55700" y="70367"/>
                  </a:lnTo>
                  <a:lnTo>
                    <a:pt x="55705" y="70367"/>
                  </a:lnTo>
                  <a:cubicBezTo>
                    <a:pt x="55753" y="70367"/>
                    <a:pt x="55802" y="70364"/>
                    <a:pt x="55850" y="70355"/>
                  </a:cubicBezTo>
                  <a:cubicBezTo>
                    <a:pt x="56084" y="70317"/>
                    <a:pt x="56287" y="70190"/>
                    <a:pt x="56427" y="69997"/>
                  </a:cubicBezTo>
                  <a:cubicBezTo>
                    <a:pt x="56450" y="69964"/>
                    <a:pt x="56468" y="69927"/>
                    <a:pt x="56487" y="69893"/>
                  </a:cubicBezTo>
                  <a:close/>
                  <a:moveTo>
                    <a:pt x="31811" y="62331"/>
                  </a:moveTo>
                  <a:cubicBezTo>
                    <a:pt x="31814" y="62333"/>
                    <a:pt x="31817" y="62338"/>
                    <a:pt x="31821" y="62340"/>
                  </a:cubicBezTo>
                  <a:cubicBezTo>
                    <a:pt x="31978" y="62452"/>
                    <a:pt x="32156" y="62506"/>
                    <a:pt x="32336" y="62506"/>
                  </a:cubicBezTo>
                  <a:cubicBezTo>
                    <a:pt x="32439" y="62506"/>
                    <a:pt x="32539" y="62482"/>
                    <a:pt x="32636" y="62447"/>
                  </a:cubicBezTo>
                  <a:lnTo>
                    <a:pt x="53611" y="97508"/>
                  </a:lnTo>
                  <a:cubicBezTo>
                    <a:pt x="53561" y="97551"/>
                    <a:pt x="53513" y="97602"/>
                    <a:pt x="53473" y="97657"/>
                  </a:cubicBezTo>
                  <a:cubicBezTo>
                    <a:pt x="53449" y="97691"/>
                    <a:pt x="53432" y="97726"/>
                    <a:pt x="53414" y="97761"/>
                  </a:cubicBezTo>
                  <a:lnTo>
                    <a:pt x="15678" y="79186"/>
                  </a:lnTo>
                  <a:cubicBezTo>
                    <a:pt x="15816" y="78926"/>
                    <a:pt x="15811" y="78622"/>
                    <a:pt x="15682" y="78371"/>
                  </a:cubicBezTo>
                  <a:lnTo>
                    <a:pt x="31811" y="62331"/>
                  </a:lnTo>
                  <a:close/>
                  <a:moveTo>
                    <a:pt x="1615" y="71499"/>
                  </a:moveTo>
                  <a:lnTo>
                    <a:pt x="14037" y="78573"/>
                  </a:lnTo>
                  <a:cubicBezTo>
                    <a:pt x="13958" y="78911"/>
                    <a:pt x="14084" y="79279"/>
                    <a:pt x="14383" y="79494"/>
                  </a:cubicBezTo>
                  <a:cubicBezTo>
                    <a:pt x="14539" y="79606"/>
                    <a:pt x="14719" y="79660"/>
                    <a:pt x="14898" y="79660"/>
                  </a:cubicBezTo>
                  <a:cubicBezTo>
                    <a:pt x="15136" y="79660"/>
                    <a:pt x="15368" y="79558"/>
                    <a:pt x="15538" y="79377"/>
                  </a:cubicBezTo>
                  <a:lnTo>
                    <a:pt x="53328" y="97978"/>
                  </a:lnTo>
                  <a:cubicBezTo>
                    <a:pt x="53297" y="98118"/>
                    <a:pt x="53305" y="98265"/>
                    <a:pt x="53342" y="98402"/>
                  </a:cubicBezTo>
                  <a:lnTo>
                    <a:pt x="44172" y="100939"/>
                  </a:lnTo>
                  <a:cubicBezTo>
                    <a:pt x="44109" y="100823"/>
                    <a:pt x="44023" y="100722"/>
                    <a:pt x="43914" y="100644"/>
                  </a:cubicBezTo>
                  <a:cubicBezTo>
                    <a:pt x="43762" y="100534"/>
                    <a:pt x="43583" y="100477"/>
                    <a:pt x="43400" y="100477"/>
                  </a:cubicBezTo>
                  <a:cubicBezTo>
                    <a:pt x="43351" y="100477"/>
                    <a:pt x="43302" y="100481"/>
                    <a:pt x="43253" y="100489"/>
                  </a:cubicBezTo>
                  <a:cubicBezTo>
                    <a:pt x="43020" y="100528"/>
                    <a:pt x="42817" y="100655"/>
                    <a:pt x="42677" y="100848"/>
                  </a:cubicBezTo>
                  <a:cubicBezTo>
                    <a:pt x="42516" y="101072"/>
                    <a:pt x="42479" y="101346"/>
                    <a:pt x="42546" y="101594"/>
                  </a:cubicBezTo>
                  <a:lnTo>
                    <a:pt x="31935" y="108097"/>
                  </a:lnTo>
                  <a:cubicBezTo>
                    <a:pt x="31872" y="107978"/>
                    <a:pt x="31783" y="107872"/>
                    <a:pt x="31671" y="107790"/>
                  </a:cubicBezTo>
                  <a:cubicBezTo>
                    <a:pt x="31516" y="107679"/>
                    <a:pt x="31337" y="107626"/>
                    <a:pt x="31160" y="107626"/>
                  </a:cubicBezTo>
                  <a:cubicBezTo>
                    <a:pt x="30986" y="107626"/>
                    <a:pt x="30812" y="107678"/>
                    <a:pt x="30664" y="107776"/>
                  </a:cubicBezTo>
                  <a:lnTo>
                    <a:pt x="1598" y="71519"/>
                  </a:lnTo>
                  <a:cubicBezTo>
                    <a:pt x="1603" y="71511"/>
                    <a:pt x="1609" y="71506"/>
                    <a:pt x="1615" y="71499"/>
                  </a:cubicBezTo>
                  <a:close/>
                  <a:moveTo>
                    <a:pt x="87314" y="78191"/>
                  </a:moveTo>
                  <a:cubicBezTo>
                    <a:pt x="87360" y="78243"/>
                    <a:pt x="87409" y="78293"/>
                    <a:pt x="87467" y="78334"/>
                  </a:cubicBezTo>
                  <a:cubicBezTo>
                    <a:pt x="87623" y="78447"/>
                    <a:pt x="87803" y="78500"/>
                    <a:pt x="87981" y="78500"/>
                  </a:cubicBezTo>
                  <a:cubicBezTo>
                    <a:pt x="88023" y="78500"/>
                    <a:pt x="88063" y="78493"/>
                    <a:pt x="88103" y="78485"/>
                  </a:cubicBezTo>
                  <a:lnTo>
                    <a:pt x="95457" y="108915"/>
                  </a:lnTo>
                  <a:cubicBezTo>
                    <a:pt x="95228" y="108955"/>
                    <a:pt x="95026" y="109080"/>
                    <a:pt x="94890" y="109271"/>
                  </a:cubicBezTo>
                  <a:cubicBezTo>
                    <a:pt x="94886" y="109276"/>
                    <a:pt x="94884" y="109281"/>
                    <a:pt x="94880" y="109287"/>
                  </a:cubicBezTo>
                  <a:lnTo>
                    <a:pt x="55049" y="98390"/>
                  </a:lnTo>
                  <a:cubicBezTo>
                    <a:pt x="55079" y="98272"/>
                    <a:pt x="55087" y="98149"/>
                    <a:pt x="55066" y="98026"/>
                  </a:cubicBezTo>
                  <a:cubicBezTo>
                    <a:pt x="55060" y="97989"/>
                    <a:pt x="55048" y="97954"/>
                    <a:pt x="55038" y="97917"/>
                  </a:cubicBezTo>
                  <a:lnTo>
                    <a:pt x="87314" y="78191"/>
                  </a:lnTo>
                  <a:close/>
                  <a:moveTo>
                    <a:pt x="42637" y="101815"/>
                  </a:moveTo>
                  <a:cubicBezTo>
                    <a:pt x="42697" y="101917"/>
                    <a:pt x="42779" y="102009"/>
                    <a:pt x="42882" y="102083"/>
                  </a:cubicBezTo>
                  <a:cubicBezTo>
                    <a:pt x="43034" y="102192"/>
                    <a:pt x="43212" y="102249"/>
                    <a:pt x="43395" y="102249"/>
                  </a:cubicBezTo>
                  <a:cubicBezTo>
                    <a:pt x="43443" y="102249"/>
                    <a:pt x="43493" y="102245"/>
                    <a:pt x="43541" y="102237"/>
                  </a:cubicBezTo>
                  <a:cubicBezTo>
                    <a:pt x="43588" y="102229"/>
                    <a:pt x="43633" y="102216"/>
                    <a:pt x="43679" y="102201"/>
                  </a:cubicBezTo>
                  <a:lnTo>
                    <a:pt x="55444" y="118817"/>
                  </a:lnTo>
                  <a:cubicBezTo>
                    <a:pt x="55361" y="118874"/>
                    <a:pt x="55285" y="118944"/>
                    <a:pt x="55225" y="119027"/>
                  </a:cubicBezTo>
                  <a:cubicBezTo>
                    <a:pt x="55134" y="119155"/>
                    <a:pt x="55081" y="119302"/>
                    <a:pt x="55066" y="119454"/>
                  </a:cubicBezTo>
                  <a:lnTo>
                    <a:pt x="38399" y="118443"/>
                  </a:lnTo>
                  <a:lnTo>
                    <a:pt x="31738" y="109173"/>
                  </a:lnTo>
                  <a:cubicBezTo>
                    <a:pt x="31789" y="109128"/>
                    <a:pt x="31835" y="109080"/>
                    <a:pt x="31876" y="109025"/>
                  </a:cubicBezTo>
                  <a:cubicBezTo>
                    <a:pt x="32014" y="108832"/>
                    <a:pt x="32069" y="108598"/>
                    <a:pt x="32030" y="108364"/>
                  </a:cubicBezTo>
                  <a:cubicBezTo>
                    <a:pt x="32027" y="108350"/>
                    <a:pt x="32021" y="108336"/>
                    <a:pt x="32017" y="108321"/>
                  </a:cubicBezTo>
                  <a:lnTo>
                    <a:pt x="42637" y="101815"/>
                  </a:lnTo>
                  <a:close/>
                  <a:moveTo>
                    <a:pt x="54958" y="98612"/>
                  </a:moveTo>
                  <a:lnTo>
                    <a:pt x="94775" y="109505"/>
                  </a:lnTo>
                  <a:cubicBezTo>
                    <a:pt x="94674" y="109802"/>
                    <a:pt x="94737" y="110137"/>
                    <a:pt x="94949" y="110374"/>
                  </a:cubicBezTo>
                  <a:lnTo>
                    <a:pt x="79975" y="127087"/>
                  </a:lnTo>
                  <a:cubicBezTo>
                    <a:pt x="79970" y="127084"/>
                    <a:pt x="79968" y="127081"/>
                    <a:pt x="79965" y="127079"/>
                  </a:cubicBezTo>
                  <a:cubicBezTo>
                    <a:pt x="79813" y="126970"/>
                    <a:pt x="79634" y="126913"/>
                    <a:pt x="79451" y="126913"/>
                  </a:cubicBezTo>
                  <a:cubicBezTo>
                    <a:pt x="79403" y="126913"/>
                    <a:pt x="79354" y="126917"/>
                    <a:pt x="79305" y="126925"/>
                  </a:cubicBezTo>
                  <a:cubicBezTo>
                    <a:pt x="79089" y="126960"/>
                    <a:pt x="78902" y="127074"/>
                    <a:pt x="78766" y="127242"/>
                  </a:cubicBezTo>
                  <a:lnTo>
                    <a:pt x="44129" y="101861"/>
                  </a:lnTo>
                  <a:cubicBezTo>
                    <a:pt x="44257" y="101672"/>
                    <a:pt x="44310" y="101447"/>
                    <a:pt x="44272" y="101221"/>
                  </a:cubicBezTo>
                  <a:cubicBezTo>
                    <a:pt x="44268" y="101201"/>
                    <a:pt x="44262" y="101182"/>
                    <a:pt x="44256" y="101162"/>
                  </a:cubicBezTo>
                  <a:lnTo>
                    <a:pt x="53432" y="98624"/>
                  </a:lnTo>
                  <a:cubicBezTo>
                    <a:pt x="53492" y="98727"/>
                    <a:pt x="53573" y="98820"/>
                    <a:pt x="53678" y="98895"/>
                  </a:cubicBezTo>
                  <a:cubicBezTo>
                    <a:pt x="53834" y="99007"/>
                    <a:pt x="54013" y="99061"/>
                    <a:pt x="54193" y="99061"/>
                  </a:cubicBezTo>
                  <a:cubicBezTo>
                    <a:pt x="54468" y="99061"/>
                    <a:pt x="54740" y="98932"/>
                    <a:pt x="54914" y="98692"/>
                  </a:cubicBezTo>
                  <a:cubicBezTo>
                    <a:pt x="54931" y="98666"/>
                    <a:pt x="54943" y="98639"/>
                    <a:pt x="54958" y="98612"/>
                  </a:cubicBezTo>
                  <a:close/>
                  <a:moveTo>
                    <a:pt x="58749" y="0"/>
                  </a:moveTo>
                  <a:cubicBezTo>
                    <a:pt x="58700" y="0"/>
                    <a:pt x="58651" y="4"/>
                    <a:pt x="58601" y="13"/>
                  </a:cubicBezTo>
                  <a:cubicBezTo>
                    <a:pt x="58368" y="51"/>
                    <a:pt x="58165" y="178"/>
                    <a:pt x="58026" y="371"/>
                  </a:cubicBezTo>
                  <a:cubicBezTo>
                    <a:pt x="57906" y="537"/>
                    <a:pt x="57857" y="730"/>
                    <a:pt x="57863" y="922"/>
                  </a:cubicBezTo>
                  <a:lnTo>
                    <a:pt x="34925" y="10097"/>
                  </a:lnTo>
                  <a:cubicBezTo>
                    <a:pt x="34868" y="9931"/>
                    <a:pt x="34761" y="9780"/>
                    <a:pt x="34608" y="9669"/>
                  </a:cubicBezTo>
                  <a:cubicBezTo>
                    <a:pt x="34451" y="9557"/>
                    <a:pt x="34271" y="9503"/>
                    <a:pt x="34092" y="9503"/>
                  </a:cubicBezTo>
                  <a:cubicBezTo>
                    <a:pt x="33816" y="9503"/>
                    <a:pt x="33545" y="9631"/>
                    <a:pt x="33372" y="9872"/>
                  </a:cubicBezTo>
                  <a:cubicBezTo>
                    <a:pt x="33234" y="10064"/>
                    <a:pt x="33180" y="10299"/>
                    <a:pt x="33218" y="10533"/>
                  </a:cubicBezTo>
                  <a:cubicBezTo>
                    <a:pt x="33257" y="10766"/>
                    <a:pt x="33384" y="10969"/>
                    <a:pt x="33577" y="11108"/>
                  </a:cubicBezTo>
                  <a:cubicBezTo>
                    <a:pt x="33733" y="11221"/>
                    <a:pt x="33912" y="11274"/>
                    <a:pt x="34091" y="11274"/>
                  </a:cubicBezTo>
                  <a:cubicBezTo>
                    <a:pt x="34316" y="11274"/>
                    <a:pt x="34535" y="11185"/>
                    <a:pt x="34704" y="11023"/>
                  </a:cubicBezTo>
                  <a:lnTo>
                    <a:pt x="59844" y="45919"/>
                  </a:lnTo>
                  <a:lnTo>
                    <a:pt x="59844" y="45919"/>
                  </a:lnTo>
                  <a:lnTo>
                    <a:pt x="29110" y="21654"/>
                  </a:lnTo>
                  <a:cubicBezTo>
                    <a:pt x="29111" y="21652"/>
                    <a:pt x="29113" y="21651"/>
                    <a:pt x="29117" y="21648"/>
                  </a:cubicBezTo>
                  <a:cubicBezTo>
                    <a:pt x="29401" y="21251"/>
                    <a:pt x="29309" y="20697"/>
                    <a:pt x="28913" y="20413"/>
                  </a:cubicBezTo>
                  <a:cubicBezTo>
                    <a:pt x="28757" y="20301"/>
                    <a:pt x="28577" y="20247"/>
                    <a:pt x="28399" y="20247"/>
                  </a:cubicBezTo>
                  <a:cubicBezTo>
                    <a:pt x="28122" y="20247"/>
                    <a:pt x="27850" y="20375"/>
                    <a:pt x="27678" y="20616"/>
                  </a:cubicBezTo>
                  <a:cubicBezTo>
                    <a:pt x="27393" y="21013"/>
                    <a:pt x="27485" y="21567"/>
                    <a:pt x="27881" y="21851"/>
                  </a:cubicBezTo>
                  <a:cubicBezTo>
                    <a:pt x="28037" y="21963"/>
                    <a:pt x="28217" y="22017"/>
                    <a:pt x="28396" y="22017"/>
                  </a:cubicBezTo>
                  <a:cubicBezTo>
                    <a:pt x="28561" y="22017"/>
                    <a:pt x="28722" y="21967"/>
                    <a:pt x="28864" y="21877"/>
                  </a:cubicBezTo>
                  <a:lnTo>
                    <a:pt x="57922" y="58717"/>
                  </a:lnTo>
                  <a:cubicBezTo>
                    <a:pt x="57920" y="58718"/>
                    <a:pt x="57919" y="58719"/>
                    <a:pt x="57916" y="58723"/>
                  </a:cubicBezTo>
                  <a:lnTo>
                    <a:pt x="16459" y="26054"/>
                  </a:lnTo>
                  <a:cubicBezTo>
                    <a:pt x="16652" y="25671"/>
                    <a:pt x="16546" y="25194"/>
                    <a:pt x="16188" y="24937"/>
                  </a:cubicBezTo>
                  <a:cubicBezTo>
                    <a:pt x="16032" y="24825"/>
                    <a:pt x="15851" y="24771"/>
                    <a:pt x="15672" y="24771"/>
                  </a:cubicBezTo>
                  <a:cubicBezTo>
                    <a:pt x="15397" y="24771"/>
                    <a:pt x="15125" y="24899"/>
                    <a:pt x="14952" y="25140"/>
                  </a:cubicBezTo>
                  <a:cubicBezTo>
                    <a:pt x="14668" y="25537"/>
                    <a:pt x="14760" y="26091"/>
                    <a:pt x="15155" y="26375"/>
                  </a:cubicBezTo>
                  <a:cubicBezTo>
                    <a:pt x="15308" y="26486"/>
                    <a:pt x="15486" y="26541"/>
                    <a:pt x="15671" y="26541"/>
                  </a:cubicBezTo>
                  <a:cubicBezTo>
                    <a:pt x="15719" y="26541"/>
                    <a:pt x="15768" y="26537"/>
                    <a:pt x="15816" y="26529"/>
                  </a:cubicBezTo>
                  <a:cubicBezTo>
                    <a:pt x="15834" y="26526"/>
                    <a:pt x="15850" y="26520"/>
                    <a:pt x="15866" y="26516"/>
                  </a:cubicBezTo>
                  <a:lnTo>
                    <a:pt x="31824" y="60903"/>
                  </a:lnTo>
                  <a:cubicBezTo>
                    <a:pt x="31748" y="60958"/>
                    <a:pt x="31675" y="61023"/>
                    <a:pt x="31618" y="61103"/>
                  </a:cubicBezTo>
                  <a:cubicBezTo>
                    <a:pt x="31568" y="61173"/>
                    <a:pt x="31534" y="61248"/>
                    <a:pt x="31507" y="61324"/>
                  </a:cubicBezTo>
                  <a:lnTo>
                    <a:pt x="6390" y="54326"/>
                  </a:lnTo>
                  <a:cubicBezTo>
                    <a:pt x="6367" y="54081"/>
                    <a:pt x="6245" y="53846"/>
                    <a:pt x="6030" y="53692"/>
                  </a:cubicBezTo>
                  <a:cubicBezTo>
                    <a:pt x="5874" y="53581"/>
                    <a:pt x="5694" y="53527"/>
                    <a:pt x="5515" y="53527"/>
                  </a:cubicBezTo>
                  <a:cubicBezTo>
                    <a:pt x="5239" y="53527"/>
                    <a:pt x="4967" y="53655"/>
                    <a:pt x="4794" y="53896"/>
                  </a:cubicBezTo>
                  <a:cubicBezTo>
                    <a:pt x="4510" y="54293"/>
                    <a:pt x="4602" y="54846"/>
                    <a:pt x="4998" y="55131"/>
                  </a:cubicBezTo>
                  <a:cubicBezTo>
                    <a:pt x="5154" y="55243"/>
                    <a:pt x="5334" y="55297"/>
                    <a:pt x="5512" y="55297"/>
                  </a:cubicBezTo>
                  <a:cubicBezTo>
                    <a:pt x="5630" y="55297"/>
                    <a:pt x="5746" y="55269"/>
                    <a:pt x="5854" y="55223"/>
                  </a:cubicBezTo>
                  <a:lnTo>
                    <a:pt x="14454" y="78011"/>
                  </a:lnTo>
                  <a:cubicBezTo>
                    <a:pt x="14348" y="78072"/>
                    <a:pt x="14255" y="78154"/>
                    <a:pt x="14180" y="78258"/>
                  </a:cubicBezTo>
                  <a:cubicBezTo>
                    <a:pt x="14159" y="78289"/>
                    <a:pt x="14143" y="78321"/>
                    <a:pt x="14124" y="78354"/>
                  </a:cubicBezTo>
                  <a:lnTo>
                    <a:pt x="1732" y="71295"/>
                  </a:lnTo>
                  <a:cubicBezTo>
                    <a:pt x="1882" y="70925"/>
                    <a:pt x="1769" y="70488"/>
                    <a:pt x="1431" y="70244"/>
                  </a:cubicBezTo>
                  <a:cubicBezTo>
                    <a:pt x="1279" y="70136"/>
                    <a:pt x="1101" y="70079"/>
                    <a:pt x="918" y="70079"/>
                  </a:cubicBezTo>
                  <a:cubicBezTo>
                    <a:pt x="869" y="70079"/>
                    <a:pt x="819" y="70083"/>
                    <a:pt x="770" y="70091"/>
                  </a:cubicBezTo>
                  <a:cubicBezTo>
                    <a:pt x="535" y="70130"/>
                    <a:pt x="333" y="70257"/>
                    <a:pt x="193" y="70449"/>
                  </a:cubicBezTo>
                  <a:cubicBezTo>
                    <a:pt x="56" y="70642"/>
                    <a:pt x="1" y="70875"/>
                    <a:pt x="40" y="71109"/>
                  </a:cubicBezTo>
                  <a:cubicBezTo>
                    <a:pt x="79" y="71343"/>
                    <a:pt x="206" y="71547"/>
                    <a:pt x="399" y="71685"/>
                  </a:cubicBezTo>
                  <a:cubicBezTo>
                    <a:pt x="555" y="71797"/>
                    <a:pt x="734" y="71851"/>
                    <a:pt x="913" y="71851"/>
                  </a:cubicBezTo>
                  <a:cubicBezTo>
                    <a:pt x="1096" y="71851"/>
                    <a:pt x="1276" y="71789"/>
                    <a:pt x="1426" y="71680"/>
                  </a:cubicBezTo>
                  <a:lnTo>
                    <a:pt x="30491" y="107933"/>
                  </a:lnTo>
                  <a:cubicBezTo>
                    <a:pt x="30474" y="107952"/>
                    <a:pt x="30454" y="107971"/>
                    <a:pt x="30437" y="107994"/>
                  </a:cubicBezTo>
                  <a:cubicBezTo>
                    <a:pt x="30426" y="108010"/>
                    <a:pt x="30418" y="108029"/>
                    <a:pt x="30408" y="108045"/>
                  </a:cubicBezTo>
                  <a:lnTo>
                    <a:pt x="5131" y="93125"/>
                  </a:lnTo>
                  <a:cubicBezTo>
                    <a:pt x="5273" y="92758"/>
                    <a:pt x="5159" y="92325"/>
                    <a:pt x="4826" y="92087"/>
                  </a:cubicBezTo>
                  <a:cubicBezTo>
                    <a:pt x="4669" y="91975"/>
                    <a:pt x="4489" y="91921"/>
                    <a:pt x="4311" y="91921"/>
                  </a:cubicBezTo>
                  <a:cubicBezTo>
                    <a:pt x="4035" y="91921"/>
                    <a:pt x="3763" y="92050"/>
                    <a:pt x="3589" y="92291"/>
                  </a:cubicBezTo>
                  <a:cubicBezTo>
                    <a:pt x="3305" y="92688"/>
                    <a:pt x="3397" y="93241"/>
                    <a:pt x="3792" y="93527"/>
                  </a:cubicBezTo>
                  <a:cubicBezTo>
                    <a:pt x="3950" y="93639"/>
                    <a:pt x="4128" y="93692"/>
                    <a:pt x="4308" y="93692"/>
                  </a:cubicBezTo>
                  <a:cubicBezTo>
                    <a:pt x="4578" y="93692"/>
                    <a:pt x="4846" y="93566"/>
                    <a:pt x="5020" y="93332"/>
                  </a:cubicBezTo>
                  <a:lnTo>
                    <a:pt x="30310" y="108260"/>
                  </a:lnTo>
                  <a:cubicBezTo>
                    <a:pt x="30273" y="108387"/>
                    <a:pt x="30261" y="108519"/>
                    <a:pt x="30283" y="108652"/>
                  </a:cubicBezTo>
                  <a:cubicBezTo>
                    <a:pt x="30322" y="108886"/>
                    <a:pt x="30449" y="109090"/>
                    <a:pt x="30642" y="109228"/>
                  </a:cubicBezTo>
                  <a:cubicBezTo>
                    <a:pt x="30795" y="109337"/>
                    <a:pt x="30972" y="109394"/>
                    <a:pt x="31155" y="109394"/>
                  </a:cubicBezTo>
                  <a:cubicBezTo>
                    <a:pt x="31203" y="109394"/>
                    <a:pt x="31252" y="109389"/>
                    <a:pt x="31301" y="109382"/>
                  </a:cubicBezTo>
                  <a:cubicBezTo>
                    <a:pt x="31386" y="109367"/>
                    <a:pt x="31466" y="109337"/>
                    <a:pt x="31543" y="109302"/>
                  </a:cubicBezTo>
                  <a:lnTo>
                    <a:pt x="38242" y="118625"/>
                  </a:lnTo>
                  <a:lnTo>
                    <a:pt x="38274" y="118671"/>
                  </a:lnTo>
                  <a:lnTo>
                    <a:pt x="55072" y="119689"/>
                  </a:lnTo>
                  <a:cubicBezTo>
                    <a:pt x="55111" y="119923"/>
                    <a:pt x="55238" y="120126"/>
                    <a:pt x="55429" y="120263"/>
                  </a:cubicBezTo>
                  <a:cubicBezTo>
                    <a:pt x="55585" y="120375"/>
                    <a:pt x="55765" y="120428"/>
                    <a:pt x="55944" y="120428"/>
                  </a:cubicBezTo>
                  <a:cubicBezTo>
                    <a:pt x="56219" y="120428"/>
                    <a:pt x="56492" y="120300"/>
                    <a:pt x="56664" y="120059"/>
                  </a:cubicBezTo>
                  <a:cubicBezTo>
                    <a:pt x="56949" y="119663"/>
                    <a:pt x="56857" y="119109"/>
                    <a:pt x="56461" y="118824"/>
                  </a:cubicBezTo>
                  <a:cubicBezTo>
                    <a:pt x="56309" y="118716"/>
                    <a:pt x="56131" y="118659"/>
                    <a:pt x="55949" y="118659"/>
                  </a:cubicBezTo>
                  <a:cubicBezTo>
                    <a:pt x="55900" y="118659"/>
                    <a:pt x="55850" y="118663"/>
                    <a:pt x="55801" y="118671"/>
                  </a:cubicBezTo>
                  <a:cubicBezTo>
                    <a:pt x="55750" y="118679"/>
                    <a:pt x="55702" y="118694"/>
                    <a:pt x="55655" y="118710"/>
                  </a:cubicBezTo>
                  <a:lnTo>
                    <a:pt x="43893" y="102095"/>
                  </a:lnTo>
                  <a:cubicBezTo>
                    <a:pt x="43920" y="102077"/>
                    <a:pt x="43946" y="102056"/>
                    <a:pt x="43971" y="102035"/>
                  </a:cubicBezTo>
                  <a:lnTo>
                    <a:pt x="78639" y="127440"/>
                  </a:lnTo>
                  <a:cubicBezTo>
                    <a:pt x="78569" y="127597"/>
                    <a:pt x="78545" y="127770"/>
                    <a:pt x="78575" y="127942"/>
                  </a:cubicBezTo>
                  <a:cubicBezTo>
                    <a:pt x="78613" y="128175"/>
                    <a:pt x="78740" y="128380"/>
                    <a:pt x="78933" y="128518"/>
                  </a:cubicBezTo>
                  <a:cubicBezTo>
                    <a:pt x="79089" y="128630"/>
                    <a:pt x="79269" y="128683"/>
                    <a:pt x="79447" y="128683"/>
                  </a:cubicBezTo>
                  <a:cubicBezTo>
                    <a:pt x="79723" y="128683"/>
                    <a:pt x="79996" y="128555"/>
                    <a:pt x="80168" y="128314"/>
                  </a:cubicBezTo>
                  <a:cubicBezTo>
                    <a:pt x="80402" y="127987"/>
                    <a:pt x="80378" y="127555"/>
                    <a:pt x="80140" y="127252"/>
                  </a:cubicBezTo>
                  <a:lnTo>
                    <a:pt x="95125" y="110526"/>
                  </a:lnTo>
                  <a:cubicBezTo>
                    <a:pt x="95273" y="110624"/>
                    <a:pt x="95441" y="110672"/>
                    <a:pt x="95607" y="110672"/>
                  </a:cubicBezTo>
                  <a:cubicBezTo>
                    <a:pt x="95788" y="110672"/>
                    <a:pt x="95963" y="110612"/>
                    <a:pt x="96112" y="110507"/>
                  </a:cubicBezTo>
                  <a:lnTo>
                    <a:pt x="102491" y="121570"/>
                  </a:lnTo>
                  <a:cubicBezTo>
                    <a:pt x="102377" y="121631"/>
                    <a:pt x="102271" y="121716"/>
                    <a:pt x="102190" y="121830"/>
                  </a:cubicBezTo>
                  <a:cubicBezTo>
                    <a:pt x="101904" y="122228"/>
                    <a:pt x="101997" y="122780"/>
                    <a:pt x="102393" y="123065"/>
                  </a:cubicBezTo>
                  <a:cubicBezTo>
                    <a:pt x="102545" y="123175"/>
                    <a:pt x="102723" y="123231"/>
                    <a:pt x="102906" y="123231"/>
                  </a:cubicBezTo>
                  <a:cubicBezTo>
                    <a:pt x="102954" y="123231"/>
                    <a:pt x="103004" y="123228"/>
                    <a:pt x="103052" y="123219"/>
                  </a:cubicBezTo>
                  <a:cubicBezTo>
                    <a:pt x="103284" y="123181"/>
                    <a:pt x="103489" y="123053"/>
                    <a:pt x="103626" y="122861"/>
                  </a:cubicBezTo>
                  <a:cubicBezTo>
                    <a:pt x="103912" y="122464"/>
                    <a:pt x="103819" y="121910"/>
                    <a:pt x="103423" y="121625"/>
                  </a:cubicBezTo>
                  <a:cubicBezTo>
                    <a:pt x="103268" y="121514"/>
                    <a:pt x="103091" y="121463"/>
                    <a:pt x="102915" y="121463"/>
                  </a:cubicBezTo>
                  <a:cubicBezTo>
                    <a:pt x="102846" y="121463"/>
                    <a:pt x="102778" y="121470"/>
                    <a:pt x="102712" y="121485"/>
                  </a:cubicBezTo>
                  <a:lnTo>
                    <a:pt x="96287" y="110342"/>
                  </a:lnTo>
                  <a:cubicBezTo>
                    <a:pt x="96298" y="110329"/>
                    <a:pt x="96313" y="110318"/>
                    <a:pt x="96325" y="110302"/>
                  </a:cubicBezTo>
                  <a:cubicBezTo>
                    <a:pt x="96610" y="109904"/>
                    <a:pt x="96518" y="109351"/>
                    <a:pt x="96121" y="109066"/>
                  </a:cubicBezTo>
                  <a:cubicBezTo>
                    <a:pt x="95993" y="108973"/>
                    <a:pt x="95844" y="108923"/>
                    <a:pt x="95692" y="108908"/>
                  </a:cubicBezTo>
                  <a:lnTo>
                    <a:pt x="88325" y="78424"/>
                  </a:lnTo>
                  <a:cubicBezTo>
                    <a:pt x="88400" y="78392"/>
                    <a:pt x="88472" y="78351"/>
                    <a:pt x="88538" y="78298"/>
                  </a:cubicBezTo>
                  <a:lnTo>
                    <a:pt x="112640" y="101661"/>
                  </a:lnTo>
                  <a:cubicBezTo>
                    <a:pt x="112415" y="102050"/>
                    <a:pt x="112513" y="102555"/>
                    <a:pt x="112886" y="102822"/>
                  </a:cubicBezTo>
                  <a:cubicBezTo>
                    <a:pt x="113043" y="102935"/>
                    <a:pt x="113222" y="102988"/>
                    <a:pt x="113401" y="102988"/>
                  </a:cubicBezTo>
                  <a:cubicBezTo>
                    <a:pt x="113421" y="102988"/>
                    <a:pt x="113442" y="102983"/>
                    <a:pt x="113461" y="102982"/>
                  </a:cubicBezTo>
                  <a:lnTo>
                    <a:pt x="118567" y="120230"/>
                  </a:lnTo>
                  <a:cubicBezTo>
                    <a:pt x="118456" y="120292"/>
                    <a:pt x="118356" y="120375"/>
                    <a:pt x="118277" y="120485"/>
                  </a:cubicBezTo>
                  <a:cubicBezTo>
                    <a:pt x="117993" y="120882"/>
                    <a:pt x="118085" y="121436"/>
                    <a:pt x="118480" y="121721"/>
                  </a:cubicBezTo>
                  <a:cubicBezTo>
                    <a:pt x="118632" y="121830"/>
                    <a:pt x="118811" y="121886"/>
                    <a:pt x="118994" y="121886"/>
                  </a:cubicBezTo>
                  <a:cubicBezTo>
                    <a:pt x="119042" y="121886"/>
                    <a:pt x="119091" y="121882"/>
                    <a:pt x="119139" y="121875"/>
                  </a:cubicBezTo>
                  <a:cubicBezTo>
                    <a:pt x="119372" y="121835"/>
                    <a:pt x="119577" y="121709"/>
                    <a:pt x="119715" y="121516"/>
                  </a:cubicBezTo>
                  <a:cubicBezTo>
                    <a:pt x="119999" y="121118"/>
                    <a:pt x="119907" y="120565"/>
                    <a:pt x="119511" y="120281"/>
                  </a:cubicBezTo>
                  <a:cubicBezTo>
                    <a:pt x="119357" y="120170"/>
                    <a:pt x="119179" y="120118"/>
                    <a:pt x="119002" y="120118"/>
                  </a:cubicBezTo>
                  <a:cubicBezTo>
                    <a:pt x="118929" y="120118"/>
                    <a:pt x="118856" y="120127"/>
                    <a:pt x="118785" y="120144"/>
                  </a:cubicBezTo>
                  <a:lnTo>
                    <a:pt x="113690" y="102933"/>
                  </a:lnTo>
                  <a:cubicBezTo>
                    <a:pt x="113856" y="102876"/>
                    <a:pt x="114009" y="102773"/>
                    <a:pt x="114121" y="102619"/>
                  </a:cubicBezTo>
                  <a:cubicBezTo>
                    <a:pt x="114405" y="102222"/>
                    <a:pt x="114313" y="101668"/>
                    <a:pt x="113917" y="101384"/>
                  </a:cubicBezTo>
                  <a:cubicBezTo>
                    <a:pt x="113762" y="101272"/>
                    <a:pt x="113582" y="101219"/>
                    <a:pt x="113404" y="101219"/>
                  </a:cubicBezTo>
                  <a:cubicBezTo>
                    <a:pt x="113177" y="101219"/>
                    <a:pt x="112951" y="101307"/>
                    <a:pt x="112782" y="101473"/>
                  </a:cubicBezTo>
                  <a:lnTo>
                    <a:pt x="88698" y="78130"/>
                  </a:lnTo>
                  <a:cubicBezTo>
                    <a:pt x="88756" y="78050"/>
                    <a:pt x="88793" y="77963"/>
                    <a:pt x="88820" y="77873"/>
                  </a:cubicBezTo>
                  <a:lnTo>
                    <a:pt x="104040" y="80436"/>
                  </a:lnTo>
                  <a:cubicBezTo>
                    <a:pt x="104042" y="80710"/>
                    <a:pt x="104168" y="80979"/>
                    <a:pt x="104406" y="81151"/>
                  </a:cubicBezTo>
                  <a:cubicBezTo>
                    <a:pt x="104559" y="81260"/>
                    <a:pt x="104736" y="81316"/>
                    <a:pt x="104920" y="81316"/>
                  </a:cubicBezTo>
                  <a:cubicBezTo>
                    <a:pt x="104968" y="81316"/>
                    <a:pt x="105019" y="81312"/>
                    <a:pt x="105067" y="81303"/>
                  </a:cubicBezTo>
                  <a:cubicBezTo>
                    <a:pt x="105299" y="81265"/>
                    <a:pt x="105503" y="81138"/>
                    <a:pt x="105641" y="80945"/>
                  </a:cubicBezTo>
                  <a:cubicBezTo>
                    <a:pt x="105673" y="80901"/>
                    <a:pt x="105700" y="80853"/>
                    <a:pt x="105722" y="80805"/>
                  </a:cubicBezTo>
                  <a:lnTo>
                    <a:pt x="125340" y="86830"/>
                  </a:lnTo>
                  <a:cubicBezTo>
                    <a:pt x="125298" y="87143"/>
                    <a:pt x="125422" y="87472"/>
                    <a:pt x="125697" y="87670"/>
                  </a:cubicBezTo>
                  <a:cubicBezTo>
                    <a:pt x="125850" y="87779"/>
                    <a:pt x="126027" y="87835"/>
                    <a:pt x="126212" y="87835"/>
                  </a:cubicBezTo>
                  <a:cubicBezTo>
                    <a:pt x="126260" y="87835"/>
                    <a:pt x="126310" y="87831"/>
                    <a:pt x="126358" y="87823"/>
                  </a:cubicBezTo>
                  <a:cubicBezTo>
                    <a:pt x="126590" y="87784"/>
                    <a:pt x="126795" y="87657"/>
                    <a:pt x="126932" y="87464"/>
                  </a:cubicBezTo>
                  <a:cubicBezTo>
                    <a:pt x="127070" y="87272"/>
                    <a:pt x="127125" y="87039"/>
                    <a:pt x="127086" y="86804"/>
                  </a:cubicBezTo>
                  <a:cubicBezTo>
                    <a:pt x="127048" y="86571"/>
                    <a:pt x="126920" y="86367"/>
                    <a:pt x="126728" y="86229"/>
                  </a:cubicBezTo>
                  <a:cubicBezTo>
                    <a:pt x="126572" y="86117"/>
                    <a:pt x="126392" y="86063"/>
                    <a:pt x="126213" y="86063"/>
                  </a:cubicBezTo>
                  <a:cubicBezTo>
                    <a:pt x="125937" y="86063"/>
                    <a:pt x="125665" y="86191"/>
                    <a:pt x="125492" y="86432"/>
                  </a:cubicBezTo>
                  <a:cubicBezTo>
                    <a:pt x="125454" y="86486"/>
                    <a:pt x="125423" y="86543"/>
                    <a:pt x="125399" y="86602"/>
                  </a:cubicBezTo>
                  <a:lnTo>
                    <a:pt x="105791" y="80580"/>
                  </a:lnTo>
                  <a:cubicBezTo>
                    <a:pt x="105808" y="80484"/>
                    <a:pt x="105812" y="80386"/>
                    <a:pt x="105795" y="80285"/>
                  </a:cubicBezTo>
                  <a:cubicBezTo>
                    <a:pt x="105757" y="80052"/>
                    <a:pt x="105629" y="79848"/>
                    <a:pt x="105437" y="79710"/>
                  </a:cubicBezTo>
                  <a:cubicBezTo>
                    <a:pt x="105283" y="79599"/>
                    <a:pt x="105105" y="79547"/>
                    <a:pt x="104928" y="79547"/>
                  </a:cubicBezTo>
                  <a:cubicBezTo>
                    <a:pt x="104839" y="79547"/>
                    <a:pt x="104751" y="79560"/>
                    <a:pt x="104666" y="79586"/>
                  </a:cubicBezTo>
                  <a:lnTo>
                    <a:pt x="91291" y="59370"/>
                  </a:lnTo>
                  <a:cubicBezTo>
                    <a:pt x="91351" y="59320"/>
                    <a:pt x="91408" y="59265"/>
                    <a:pt x="91454" y="59199"/>
                  </a:cubicBezTo>
                  <a:cubicBezTo>
                    <a:pt x="91612" y="58980"/>
                    <a:pt x="91650" y="58716"/>
                    <a:pt x="91591" y="58473"/>
                  </a:cubicBezTo>
                  <a:lnTo>
                    <a:pt x="121723" y="42022"/>
                  </a:lnTo>
                  <a:cubicBezTo>
                    <a:pt x="121773" y="42082"/>
                    <a:pt x="121827" y="42140"/>
                    <a:pt x="121893" y="42188"/>
                  </a:cubicBezTo>
                  <a:cubicBezTo>
                    <a:pt x="122049" y="42300"/>
                    <a:pt x="122229" y="42354"/>
                    <a:pt x="122408" y="42354"/>
                  </a:cubicBezTo>
                  <a:cubicBezTo>
                    <a:pt x="122508" y="42354"/>
                    <a:pt x="122608" y="42331"/>
                    <a:pt x="122702" y="42298"/>
                  </a:cubicBezTo>
                  <a:lnTo>
                    <a:pt x="143453" y="68738"/>
                  </a:lnTo>
                  <a:cubicBezTo>
                    <a:pt x="143438" y="68755"/>
                    <a:pt x="143422" y="68770"/>
                    <a:pt x="143408" y="68787"/>
                  </a:cubicBezTo>
                  <a:cubicBezTo>
                    <a:pt x="143123" y="69184"/>
                    <a:pt x="143215" y="69738"/>
                    <a:pt x="143613" y="70023"/>
                  </a:cubicBezTo>
                  <a:cubicBezTo>
                    <a:pt x="143769" y="70135"/>
                    <a:pt x="143948" y="70188"/>
                    <a:pt x="144127" y="70188"/>
                  </a:cubicBezTo>
                  <a:cubicBezTo>
                    <a:pt x="144155" y="70188"/>
                    <a:pt x="144182" y="70181"/>
                    <a:pt x="144210" y="70179"/>
                  </a:cubicBezTo>
                  <a:lnTo>
                    <a:pt x="150276" y="95191"/>
                  </a:lnTo>
                  <a:cubicBezTo>
                    <a:pt x="150132" y="95254"/>
                    <a:pt x="150005" y="95352"/>
                    <a:pt x="149911" y="95484"/>
                  </a:cubicBezTo>
                  <a:cubicBezTo>
                    <a:pt x="149774" y="95676"/>
                    <a:pt x="149718" y="95910"/>
                    <a:pt x="149758" y="96144"/>
                  </a:cubicBezTo>
                  <a:cubicBezTo>
                    <a:pt x="149796" y="96377"/>
                    <a:pt x="149923" y="96581"/>
                    <a:pt x="150116" y="96719"/>
                  </a:cubicBezTo>
                  <a:cubicBezTo>
                    <a:pt x="150272" y="96832"/>
                    <a:pt x="150451" y="96885"/>
                    <a:pt x="150630" y="96885"/>
                  </a:cubicBezTo>
                  <a:cubicBezTo>
                    <a:pt x="150905" y="96885"/>
                    <a:pt x="151178" y="96757"/>
                    <a:pt x="151351" y="96516"/>
                  </a:cubicBezTo>
                  <a:cubicBezTo>
                    <a:pt x="151633" y="96119"/>
                    <a:pt x="151542" y="95564"/>
                    <a:pt x="151145" y="95281"/>
                  </a:cubicBezTo>
                  <a:cubicBezTo>
                    <a:pt x="150994" y="95171"/>
                    <a:pt x="150817" y="95116"/>
                    <a:pt x="150635" y="95116"/>
                  </a:cubicBezTo>
                  <a:cubicBezTo>
                    <a:pt x="150591" y="95116"/>
                    <a:pt x="150546" y="95119"/>
                    <a:pt x="150501" y="95126"/>
                  </a:cubicBezTo>
                  <a:lnTo>
                    <a:pt x="144439" y="70126"/>
                  </a:lnTo>
                  <a:cubicBezTo>
                    <a:pt x="144598" y="70068"/>
                    <a:pt x="144742" y="69967"/>
                    <a:pt x="144848" y="69819"/>
                  </a:cubicBezTo>
                  <a:cubicBezTo>
                    <a:pt x="145133" y="69422"/>
                    <a:pt x="145041" y="68869"/>
                    <a:pt x="144643" y="68584"/>
                  </a:cubicBezTo>
                  <a:cubicBezTo>
                    <a:pt x="144489" y="68473"/>
                    <a:pt x="144310" y="68419"/>
                    <a:pt x="144133" y="68419"/>
                  </a:cubicBezTo>
                  <a:cubicBezTo>
                    <a:pt x="143954" y="68419"/>
                    <a:pt x="143776" y="68474"/>
                    <a:pt x="143625" y="68579"/>
                  </a:cubicBezTo>
                  <a:lnTo>
                    <a:pt x="122923" y="42187"/>
                  </a:lnTo>
                  <a:cubicBezTo>
                    <a:pt x="123003" y="42130"/>
                    <a:pt x="123078" y="42066"/>
                    <a:pt x="123137" y="41982"/>
                  </a:cubicBezTo>
                  <a:cubicBezTo>
                    <a:pt x="123422" y="41585"/>
                    <a:pt x="123330" y="41031"/>
                    <a:pt x="122934" y="40747"/>
                  </a:cubicBezTo>
                  <a:cubicBezTo>
                    <a:pt x="122782" y="40638"/>
                    <a:pt x="122603" y="40581"/>
                    <a:pt x="122419" y="40581"/>
                  </a:cubicBezTo>
                  <a:cubicBezTo>
                    <a:pt x="122371" y="40581"/>
                    <a:pt x="122322" y="40585"/>
                    <a:pt x="122273" y="40593"/>
                  </a:cubicBezTo>
                  <a:cubicBezTo>
                    <a:pt x="122040" y="40632"/>
                    <a:pt x="121837" y="40759"/>
                    <a:pt x="121699" y="40952"/>
                  </a:cubicBezTo>
                  <a:cubicBezTo>
                    <a:pt x="121684" y="40972"/>
                    <a:pt x="121674" y="40993"/>
                    <a:pt x="121662" y="41015"/>
                  </a:cubicBezTo>
                  <a:lnTo>
                    <a:pt x="88927" y="19118"/>
                  </a:lnTo>
                  <a:cubicBezTo>
                    <a:pt x="89200" y="18723"/>
                    <a:pt x="89106" y="18178"/>
                    <a:pt x="88714" y="17898"/>
                  </a:cubicBezTo>
                  <a:cubicBezTo>
                    <a:pt x="88558" y="17786"/>
                    <a:pt x="88378" y="17733"/>
                    <a:pt x="88200" y="17733"/>
                  </a:cubicBezTo>
                  <a:cubicBezTo>
                    <a:pt x="87924" y="17733"/>
                    <a:pt x="87652" y="17861"/>
                    <a:pt x="87479" y="18101"/>
                  </a:cubicBezTo>
                  <a:cubicBezTo>
                    <a:pt x="87463" y="18124"/>
                    <a:pt x="87452" y="18149"/>
                    <a:pt x="87437" y="18172"/>
                  </a:cubicBezTo>
                  <a:lnTo>
                    <a:pt x="59626" y="948"/>
                  </a:lnTo>
                  <a:cubicBezTo>
                    <a:pt x="59646" y="651"/>
                    <a:pt x="59520" y="351"/>
                    <a:pt x="59262" y="166"/>
                  </a:cubicBezTo>
                  <a:cubicBezTo>
                    <a:pt x="59111" y="58"/>
                    <a:pt x="58932" y="0"/>
                    <a:pt x="587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20"/>
            <p:cNvSpPr/>
            <p:nvPr/>
          </p:nvSpPr>
          <p:spPr>
            <a:xfrm>
              <a:off x="1522650" y="3538750"/>
              <a:ext cx="2417375" cy="1058350"/>
            </a:xfrm>
            <a:custGeom>
              <a:rect b="b" l="l" r="r" t="t"/>
              <a:pathLst>
                <a:path extrusionOk="0" h="42334" w="96695">
                  <a:moveTo>
                    <a:pt x="1008" y="1"/>
                  </a:moveTo>
                  <a:cubicBezTo>
                    <a:pt x="960" y="1"/>
                    <a:pt x="911" y="5"/>
                    <a:pt x="862" y="13"/>
                  </a:cubicBezTo>
                  <a:cubicBezTo>
                    <a:pt x="628" y="51"/>
                    <a:pt x="424" y="179"/>
                    <a:pt x="285" y="371"/>
                  </a:cubicBezTo>
                  <a:cubicBezTo>
                    <a:pt x="1" y="768"/>
                    <a:pt x="93" y="1321"/>
                    <a:pt x="489" y="1607"/>
                  </a:cubicBezTo>
                  <a:cubicBezTo>
                    <a:pt x="641" y="1716"/>
                    <a:pt x="819" y="1772"/>
                    <a:pt x="1002" y="1772"/>
                  </a:cubicBezTo>
                  <a:cubicBezTo>
                    <a:pt x="1050" y="1772"/>
                    <a:pt x="1100" y="1768"/>
                    <a:pt x="1148" y="1760"/>
                  </a:cubicBezTo>
                  <a:cubicBezTo>
                    <a:pt x="1382" y="1721"/>
                    <a:pt x="1585" y="1594"/>
                    <a:pt x="1724" y="1401"/>
                  </a:cubicBezTo>
                  <a:cubicBezTo>
                    <a:pt x="1775" y="1331"/>
                    <a:pt x="1812" y="1251"/>
                    <a:pt x="1839" y="1170"/>
                  </a:cubicBezTo>
                  <a:lnTo>
                    <a:pt x="49478" y="20273"/>
                  </a:lnTo>
                  <a:cubicBezTo>
                    <a:pt x="49259" y="20661"/>
                    <a:pt x="49358" y="21161"/>
                    <a:pt x="49729" y="21426"/>
                  </a:cubicBezTo>
                  <a:cubicBezTo>
                    <a:pt x="49886" y="21538"/>
                    <a:pt x="50065" y="21592"/>
                    <a:pt x="50244" y="21592"/>
                  </a:cubicBezTo>
                  <a:cubicBezTo>
                    <a:pt x="50520" y="21592"/>
                    <a:pt x="50792" y="21463"/>
                    <a:pt x="50965" y="21223"/>
                  </a:cubicBezTo>
                  <a:cubicBezTo>
                    <a:pt x="50983" y="21196"/>
                    <a:pt x="50997" y="21168"/>
                    <a:pt x="51011" y="21141"/>
                  </a:cubicBezTo>
                  <a:lnTo>
                    <a:pt x="70453" y="38632"/>
                  </a:lnTo>
                  <a:cubicBezTo>
                    <a:pt x="70320" y="38824"/>
                    <a:pt x="70266" y="39053"/>
                    <a:pt x="70304" y="39285"/>
                  </a:cubicBezTo>
                  <a:cubicBezTo>
                    <a:pt x="70342" y="39518"/>
                    <a:pt x="70469" y="39722"/>
                    <a:pt x="70662" y="39860"/>
                  </a:cubicBezTo>
                  <a:cubicBezTo>
                    <a:pt x="70818" y="39972"/>
                    <a:pt x="70998" y="40026"/>
                    <a:pt x="71176" y="40026"/>
                  </a:cubicBezTo>
                  <a:cubicBezTo>
                    <a:pt x="71452" y="40026"/>
                    <a:pt x="71725" y="39897"/>
                    <a:pt x="71897" y="39657"/>
                  </a:cubicBezTo>
                  <a:cubicBezTo>
                    <a:pt x="71957" y="39572"/>
                    <a:pt x="71998" y="39480"/>
                    <a:pt x="72025" y="39385"/>
                  </a:cubicBezTo>
                  <a:lnTo>
                    <a:pt x="94903" y="41502"/>
                  </a:lnTo>
                  <a:cubicBezTo>
                    <a:pt x="94919" y="41758"/>
                    <a:pt x="95040" y="42007"/>
                    <a:pt x="95266" y="42168"/>
                  </a:cubicBezTo>
                  <a:cubicBezTo>
                    <a:pt x="95423" y="42280"/>
                    <a:pt x="95601" y="42334"/>
                    <a:pt x="95781" y="42334"/>
                  </a:cubicBezTo>
                  <a:cubicBezTo>
                    <a:pt x="96056" y="42334"/>
                    <a:pt x="96329" y="42206"/>
                    <a:pt x="96502" y="41965"/>
                  </a:cubicBezTo>
                  <a:cubicBezTo>
                    <a:pt x="96639" y="41772"/>
                    <a:pt x="96694" y="41539"/>
                    <a:pt x="96655" y="41305"/>
                  </a:cubicBezTo>
                  <a:cubicBezTo>
                    <a:pt x="96620" y="41070"/>
                    <a:pt x="96493" y="40865"/>
                    <a:pt x="96301" y="40727"/>
                  </a:cubicBezTo>
                  <a:cubicBezTo>
                    <a:pt x="96148" y="40618"/>
                    <a:pt x="95971" y="40561"/>
                    <a:pt x="95788" y="40561"/>
                  </a:cubicBezTo>
                  <a:cubicBezTo>
                    <a:pt x="95739" y="40561"/>
                    <a:pt x="95690" y="40565"/>
                    <a:pt x="95641" y="40573"/>
                  </a:cubicBezTo>
                  <a:cubicBezTo>
                    <a:pt x="95408" y="40613"/>
                    <a:pt x="95203" y="40739"/>
                    <a:pt x="95065" y="40932"/>
                  </a:cubicBezTo>
                  <a:cubicBezTo>
                    <a:pt x="94993" y="41035"/>
                    <a:pt x="94944" y="41149"/>
                    <a:pt x="94920" y="41266"/>
                  </a:cubicBezTo>
                  <a:lnTo>
                    <a:pt x="72064" y="39153"/>
                  </a:lnTo>
                  <a:cubicBezTo>
                    <a:pt x="72068" y="38873"/>
                    <a:pt x="71940" y="38595"/>
                    <a:pt x="71697" y="38420"/>
                  </a:cubicBezTo>
                  <a:cubicBezTo>
                    <a:pt x="71545" y="38311"/>
                    <a:pt x="71367" y="38254"/>
                    <a:pt x="71183" y="38254"/>
                  </a:cubicBezTo>
                  <a:cubicBezTo>
                    <a:pt x="71134" y="38254"/>
                    <a:pt x="71085" y="38258"/>
                    <a:pt x="71036" y="38266"/>
                  </a:cubicBezTo>
                  <a:cubicBezTo>
                    <a:pt x="70879" y="38292"/>
                    <a:pt x="70737" y="38361"/>
                    <a:pt x="70617" y="38461"/>
                  </a:cubicBezTo>
                  <a:lnTo>
                    <a:pt x="51109" y="20911"/>
                  </a:lnTo>
                  <a:cubicBezTo>
                    <a:pt x="51188" y="20572"/>
                    <a:pt x="51063" y="20203"/>
                    <a:pt x="50764" y="19988"/>
                  </a:cubicBezTo>
                  <a:cubicBezTo>
                    <a:pt x="50609" y="19877"/>
                    <a:pt x="50430" y="19824"/>
                    <a:pt x="50253" y="19824"/>
                  </a:cubicBezTo>
                  <a:cubicBezTo>
                    <a:pt x="50023" y="19824"/>
                    <a:pt x="49796" y="19913"/>
                    <a:pt x="49627" y="20080"/>
                  </a:cubicBezTo>
                  <a:lnTo>
                    <a:pt x="1890" y="937"/>
                  </a:lnTo>
                  <a:cubicBezTo>
                    <a:pt x="1894" y="873"/>
                    <a:pt x="1893" y="807"/>
                    <a:pt x="1881" y="741"/>
                  </a:cubicBezTo>
                  <a:cubicBezTo>
                    <a:pt x="1842" y="507"/>
                    <a:pt x="1715" y="304"/>
                    <a:pt x="1523" y="167"/>
                  </a:cubicBezTo>
                  <a:cubicBezTo>
                    <a:pt x="1371" y="58"/>
                    <a:pt x="1192" y="1"/>
                    <a:pt x="10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7" name="Google Shape;107;p20"/>
          <p:cNvSpPr txBox="1"/>
          <p:nvPr>
            <p:ph type="title"/>
          </p:nvPr>
        </p:nvSpPr>
        <p:spPr>
          <a:xfrm>
            <a:off x="3830000" y="1716400"/>
            <a:ext cx="4508100" cy="2529300"/>
          </a:xfrm>
          <a:prstGeom prst="rect">
            <a:avLst/>
          </a:prstGeom>
        </p:spPr>
        <p:txBody>
          <a:bodyPr anchorCtr="0" anchor="ctr" bIns="91425" lIns="91425" spcFirstLastPara="1" rIns="91425" wrap="square" tIns="91425">
            <a:noAutofit/>
          </a:bodyPr>
          <a:lstStyle>
            <a:lvl1pPr lvl="0">
              <a:lnSpc>
                <a:spcPct val="80000"/>
              </a:lnSpc>
              <a:spcBef>
                <a:spcPts val="0"/>
              </a:spcBef>
              <a:spcAft>
                <a:spcPts val="0"/>
              </a:spcAft>
              <a:buSzPts val="60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08" name="Shape 108"/>
        <p:cNvGrpSpPr/>
        <p:nvPr/>
      </p:nvGrpSpPr>
      <p:grpSpPr>
        <a:xfrm>
          <a:off x="0" y="0"/>
          <a:ext cx="0" cy="0"/>
          <a:chOff x="0" y="0"/>
          <a:chExt cx="0" cy="0"/>
        </a:xfrm>
      </p:grpSpPr>
      <p:grpSp>
        <p:nvGrpSpPr>
          <p:cNvPr id="109" name="Google Shape;109;p21"/>
          <p:cNvGrpSpPr/>
          <p:nvPr/>
        </p:nvGrpSpPr>
        <p:grpSpPr>
          <a:xfrm rot="756538">
            <a:off x="-714808" y="-2409347"/>
            <a:ext cx="4574157" cy="3479412"/>
            <a:chOff x="1522650" y="1117750"/>
            <a:chExt cx="4574075" cy="3479350"/>
          </a:xfrm>
        </p:grpSpPr>
        <p:sp>
          <p:nvSpPr>
            <p:cNvPr id="110" name="Google Shape;110;p21"/>
            <p:cNvSpPr/>
            <p:nvPr/>
          </p:nvSpPr>
          <p:spPr>
            <a:xfrm>
              <a:off x="2305900" y="1117750"/>
              <a:ext cx="3790825" cy="3217100"/>
            </a:xfrm>
            <a:custGeom>
              <a:rect b="b" l="l" r="r" t="t"/>
              <a:pathLst>
                <a:path extrusionOk="0" h="128684" w="151633">
                  <a:moveTo>
                    <a:pt x="59573" y="1190"/>
                  </a:moveTo>
                  <a:lnTo>
                    <a:pt x="87345" y="18391"/>
                  </a:lnTo>
                  <a:cubicBezTo>
                    <a:pt x="87254" y="18737"/>
                    <a:pt x="87376" y="19117"/>
                    <a:pt x="87682" y="19337"/>
                  </a:cubicBezTo>
                  <a:cubicBezTo>
                    <a:pt x="87712" y="19358"/>
                    <a:pt x="87742" y="19374"/>
                    <a:pt x="87773" y="19391"/>
                  </a:cubicBezTo>
                  <a:lnTo>
                    <a:pt x="73089" y="35287"/>
                  </a:lnTo>
                  <a:cubicBezTo>
                    <a:pt x="73041" y="35228"/>
                    <a:pt x="72987" y="35173"/>
                    <a:pt x="72923" y="35127"/>
                  </a:cubicBezTo>
                  <a:cubicBezTo>
                    <a:pt x="72772" y="35017"/>
                    <a:pt x="72594" y="34961"/>
                    <a:pt x="72410" y="34961"/>
                  </a:cubicBezTo>
                  <a:cubicBezTo>
                    <a:pt x="72364" y="34961"/>
                    <a:pt x="72317" y="34964"/>
                    <a:pt x="72269" y="34972"/>
                  </a:cubicBezTo>
                  <a:lnTo>
                    <a:pt x="59361" y="1513"/>
                  </a:lnTo>
                  <a:cubicBezTo>
                    <a:pt x="59397" y="1478"/>
                    <a:pt x="59435" y="1443"/>
                    <a:pt x="59466" y="1400"/>
                  </a:cubicBezTo>
                  <a:cubicBezTo>
                    <a:pt x="59513" y="1335"/>
                    <a:pt x="59546" y="1262"/>
                    <a:pt x="59573" y="1190"/>
                  </a:cubicBezTo>
                  <a:close/>
                  <a:moveTo>
                    <a:pt x="57905" y="1155"/>
                  </a:moveTo>
                  <a:cubicBezTo>
                    <a:pt x="57962" y="1330"/>
                    <a:pt x="58069" y="1490"/>
                    <a:pt x="58229" y="1604"/>
                  </a:cubicBezTo>
                  <a:cubicBezTo>
                    <a:pt x="58385" y="1716"/>
                    <a:pt x="58564" y="1770"/>
                    <a:pt x="58744" y="1770"/>
                  </a:cubicBezTo>
                  <a:cubicBezTo>
                    <a:pt x="58890" y="1770"/>
                    <a:pt x="59035" y="1731"/>
                    <a:pt x="59165" y="1661"/>
                  </a:cubicBezTo>
                  <a:lnTo>
                    <a:pt x="72044" y="35042"/>
                  </a:lnTo>
                  <a:cubicBezTo>
                    <a:pt x="71907" y="35103"/>
                    <a:pt x="71787" y="35197"/>
                    <a:pt x="71696" y="35320"/>
                  </a:cubicBezTo>
                  <a:lnTo>
                    <a:pt x="34939" y="10633"/>
                  </a:lnTo>
                  <a:cubicBezTo>
                    <a:pt x="34967" y="10533"/>
                    <a:pt x="34978" y="10431"/>
                    <a:pt x="34971" y="10330"/>
                  </a:cubicBezTo>
                  <a:lnTo>
                    <a:pt x="57905" y="1155"/>
                  </a:lnTo>
                  <a:close/>
                  <a:moveTo>
                    <a:pt x="34896" y="10886"/>
                  </a:moveTo>
                  <a:lnTo>
                    <a:pt x="71585" y="35528"/>
                  </a:lnTo>
                  <a:cubicBezTo>
                    <a:pt x="71451" y="35873"/>
                    <a:pt x="71547" y="36273"/>
                    <a:pt x="71839" y="36520"/>
                  </a:cubicBezTo>
                  <a:lnTo>
                    <a:pt x="61150" y="46075"/>
                  </a:lnTo>
                  <a:cubicBezTo>
                    <a:pt x="61131" y="46059"/>
                    <a:pt x="61114" y="46040"/>
                    <a:pt x="61092" y="46024"/>
                  </a:cubicBezTo>
                  <a:cubicBezTo>
                    <a:pt x="60938" y="45913"/>
                    <a:pt x="60760" y="45860"/>
                    <a:pt x="60583" y="45860"/>
                  </a:cubicBezTo>
                  <a:cubicBezTo>
                    <a:pt x="60438" y="45860"/>
                    <a:pt x="60294" y="45896"/>
                    <a:pt x="60165" y="45964"/>
                  </a:cubicBezTo>
                  <a:lnTo>
                    <a:pt x="34896" y="10886"/>
                  </a:lnTo>
                  <a:close/>
                  <a:moveTo>
                    <a:pt x="88012" y="19481"/>
                  </a:moveTo>
                  <a:cubicBezTo>
                    <a:pt x="88073" y="19495"/>
                    <a:pt x="88135" y="19503"/>
                    <a:pt x="88199" y="19503"/>
                  </a:cubicBezTo>
                  <a:cubicBezTo>
                    <a:pt x="88236" y="19503"/>
                    <a:pt x="88270" y="19496"/>
                    <a:pt x="88308" y="19491"/>
                  </a:cubicBezTo>
                  <a:lnTo>
                    <a:pt x="90601" y="57808"/>
                  </a:lnTo>
                  <a:cubicBezTo>
                    <a:pt x="90477" y="57828"/>
                    <a:pt x="90359" y="57878"/>
                    <a:pt x="90253" y="57948"/>
                  </a:cubicBezTo>
                  <a:lnTo>
                    <a:pt x="73040" y="36456"/>
                  </a:lnTo>
                  <a:cubicBezTo>
                    <a:pt x="73069" y="36426"/>
                    <a:pt x="73102" y="36397"/>
                    <a:pt x="73126" y="36363"/>
                  </a:cubicBezTo>
                  <a:cubicBezTo>
                    <a:pt x="73264" y="36171"/>
                    <a:pt x="73319" y="35936"/>
                    <a:pt x="73280" y="35702"/>
                  </a:cubicBezTo>
                  <a:cubicBezTo>
                    <a:pt x="73268" y="35629"/>
                    <a:pt x="73244" y="35561"/>
                    <a:pt x="73216" y="35494"/>
                  </a:cubicBezTo>
                  <a:lnTo>
                    <a:pt x="88012" y="19481"/>
                  </a:lnTo>
                  <a:close/>
                  <a:moveTo>
                    <a:pt x="88769" y="19295"/>
                  </a:moveTo>
                  <a:lnTo>
                    <a:pt x="121569" y="41232"/>
                  </a:lnTo>
                  <a:cubicBezTo>
                    <a:pt x="121516" y="41429"/>
                    <a:pt x="121532" y="41636"/>
                    <a:pt x="121612" y="41820"/>
                  </a:cubicBezTo>
                  <a:lnTo>
                    <a:pt x="91516" y="58252"/>
                  </a:lnTo>
                  <a:cubicBezTo>
                    <a:pt x="91455" y="58141"/>
                    <a:pt x="91371" y="58040"/>
                    <a:pt x="91261" y="57962"/>
                  </a:cubicBezTo>
                  <a:cubicBezTo>
                    <a:pt x="91131" y="57868"/>
                    <a:pt x="90984" y="57820"/>
                    <a:pt x="90835" y="57804"/>
                  </a:cubicBezTo>
                  <a:lnTo>
                    <a:pt x="88539" y="19431"/>
                  </a:lnTo>
                  <a:cubicBezTo>
                    <a:pt x="88621" y="19396"/>
                    <a:pt x="88699" y="19354"/>
                    <a:pt x="88769" y="19295"/>
                  </a:cubicBezTo>
                  <a:close/>
                  <a:moveTo>
                    <a:pt x="72858" y="36603"/>
                  </a:moveTo>
                  <a:lnTo>
                    <a:pt x="90079" y="58104"/>
                  </a:lnTo>
                  <a:cubicBezTo>
                    <a:pt x="90062" y="58125"/>
                    <a:pt x="90041" y="58144"/>
                    <a:pt x="90025" y="58165"/>
                  </a:cubicBezTo>
                  <a:cubicBezTo>
                    <a:pt x="89989" y="58216"/>
                    <a:pt x="89960" y="58268"/>
                    <a:pt x="89936" y="58323"/>
                  </a:cubicBezTo>
                  <a:lnTo>
                    <a:pt x="61457" y="46818"/>
                  </a:lnTo>
                  <a:cubicBezTo>
                    <a:pt x="61473" y="46617"/>
                    <a:pt x="61422" y="46416"/>
                    <a:pt x="61307" y="46247"/>
                  </a:cubicBezTo>
                  <a:lnTo>
                    <a:pt x="72044" y="36651"/>
                  </a:lnTo>
                  <a:cubicBezTo>
                    <a:pt x="72160" y="36702"/>
                    <a:pt x="72283" y="36731"/>
                    <a:pt x="72406" y="36731"/>
                  </a:cubicBezTo>
                  <a:cubicBezTo>
                    <a:pt x="72565" y="36731"/>
                    <a:pt x="72719" y="36684"/>
                    <a:pt x="72858" y="36603"/>
                  </a:cubicBezTo>
                  <a:close/>
                  <a:moveTo>
                    <a:pt x="29406" y="22188"/>
                  </a:moveTo>
                  <a:lnTo>
                    <a:pt x="59857" y="46227"/>
                  </a:lnTo>
                  <a:cubicBezTo>
                    <a:pt x="59573" y="46625"/>
                    <a:pt x="59665" y="47178"/>
                    <a:pt x="60061" y="47462"/>
                  </a:cubicBezTo>
                  <a:cubicBezTo>
                    <a:pt x="60098" y="47488"/>
                    <a:pt x="60135" y="47509"/>
                    <a:pt x="60173" y="47529"/>
                  </a:cubicBezTo>
                  <a:lnTo>
                    <a:pt x="58655" y="58545"/>
                  </a:lnTo>
                  <a:cubicBezTo>
                    <a:pt x="58595" y="58532"/>
                    <a:pt x="58534" y="58525"/>
                    <a:pt x="58473" y="58525"/>
                  </a:cubicBezTo>
                  <a:cubicBezTo>
                    <a:pt x="58354" y="58525"/>
                    <a:pt x="58236" y="58550"/>
                    <a:pt x="58125" y="58596"/>
                  </a:cubicBezTo>
                  <a:lnTo>
                    <a:pt x="29406" y="22188"/>
                  </a:lnTo>
                  <a:close/>
                  <a:moveTo>
                    <a:pt x="16326" y="26247"/>
                  </a:moveTo>
                  <a:lnTo>
                    <a:pt x="57750" y="58893"/>
                  </a:lnTo>
                  <a:cubicBezTo>
                    <a:pt x="57750" y="58894"/>
                    <a:pt x="57749" y="58894"/>
                    <a:pt x="57748" y="58895"/>
                  </a:cubicBezTo>
                  <a:cubicBezTo>
                    <a:pt x="57632" y="59054"/>
                    <a:pt x="57582" y="59240"/>
                    <a:pt x="57584" y="59421"/>
                  </a:cubicBezTo>
                  <a:lnTo>
                    <a:pt x="33209" y="61477"/>
                  </a:lnTo>
                  <a:cubicBezTo>
                    <a:pt x="33171" y="61253"/>
                    <a:pt x="33049" y="61044"/>
                    <a:pt x="32851" y="60900"/>
                  </a:cubicBezTo>
                  <a:cubicBezTo>
                    <a:pt x="32696" y="60788"/>
                    <a:pt x="32515" y="60735"/>
                    <a:pt x="32336" y="60735"/>
                  </a:cubicBezTo>
                  <a:cubicBezTo>
                    <a:pt x="32231" y="60735"/>
                    <a:pt x="32126" y="60753"/>
                    <a:pt x="32028" y="60789"/>
                  </a:cubicBezTo>
                  <a:lnTo>
                    <a:pt x="16086" y="26436"/>
                  </a:lnTo>
                  <a:cubicBezTo>
                    <a:pt x="16176" y="26387"/>
                    <a:pt x="16257" y="26325"/>
                    <a:pt x="16326" y="26247"/>
                  </a:cubicBezTo>
                  <a:close/>
                  <a:moveTo>
                    <a:pt x="57622" y="59652"/>
                  </a:moveTo>
                  <a:cubicBezTo>
                    <a:pt x="57674" y="59839"/>
                    <a:pt x="57783" y="60008"/>
                    <a:pt x="57952" y="60129"/>
                  </a:cubicBezTo>
                  <a:cubicBezTo>
                    <a:pt x="58054" y="60201"/>
                    <a:pt x="58165" y="60247"/>
                    <a:pt x="58279" y="60272"/>
                  </a:cubicBezTo>
                  <a:lnTo>
                    <a:pt x="55785" y="68604"/>
                  </a:lnTo>
                  <a:cubicBezTo>
                    <a:pt x="55759" y="68602"/>
                    <a:pt x="55732" y="68601"/>
                    <a:pt x="55705" y="68601"/>
                  </a:cubicBezTo>
                  <a:cubicBezTo>
                    <a:pt x="55430" y="68601"/>
                    <a:pt x="55160" y="68726"/>
                    <a:pt x="54987" y="68966"/>
                  </a:cubicBezTo>
                  <a:cubicBezTo>
                    <a:pt x="54939" y="69034"/>
                    <a:pt x="54905" y="69108"/>
                    <a:pt x="54878" y="69182"/>
                  </a:cubicBezTo>
                  <a:lnTo>
                    <a:pt x="33192" y="61843"/>
                  </a:lnTo>
                  <a:cubicBezTo>
                    <a:pt x="33203" y="61799"/>
                    <a:pt x="33210" y="61755"/>
                    <a:pt x="33214" y="61709"/>
                  </a:cubicBezTo>
                  <a:lnTo>
                    <a:pt x="57622" y="59652"/>
                  </a:lnTo>
                  <a:close/>
                  <a:moveTo>
                    <a:pt x="61404" y="47049"/>
                  </a:moveTo>
                  <a:lnTo>
                    <a:pt x="89872" y="58550"/>
                  </a:lnTo>
                  <a:cubicBezTo>
                    <a:pt x="89825" y="58868"/>
                    <a:pt x="89949" y="59201"/>
                    <a:pt x="90228" y="59401"/>
                  </a:cubicBezTo>
                  <a:cubicBezTo>
                    <a:pt x="90327" y="59471"/>
                    <a:pt x="90435" y="59515"/>
                    <a:pt x="90546" y="59541"/>
                  </a:cubicBezTo>
                  <a:lnTo>
                    <a:pt x="88027" y="76730"/>
                  </a:lnTo>
                  <a:cubicBezTo>
                    <a:pt x="88011" y="76729"/>
                    <a:pt x="87994" y="76729"/>
                    <a:pt x="87977" y="76729"/>
                  </a:cubicBezTo>
                  <a:cubicBezTo>
                    <a:pt x="87931" y="76729"/>
                    <a:pt x="87884" y="76732"/>
                    <a:pt x="87837" y="76740"/>
                  </a:cubicBezTo>
                  <a:cubicBezTo>
                    <a:pt x="87715" y="76760"/>
                    <a:pt x="87603" y="76805"/>
                    <a:pt x="87501" y="76869"/>
                  </a:cubicBezTo>
                  <a:lnTo>
                    <a:pt x="61265" y="47294"/>
                  </a:lnTo>
                  <a:cubicBezTo>
                    <a:pt x="61275" y="47282"/>
                    <a:pt x="61288" y="47273"/>
                    <a:pt x="61297" y="47259"/>
                  </a:cubicBezTo>
                  <a:cubicBezTo>
                    <a:pt x="61344" y="47194"/>
                    <a:pt x="61377" y="47123"/>
                    <a:pt x="61404" y="47049"/>
                  </a:cubicBezTo>
                  <a:close/>
                  <a:moveTo>
                    <a:pt x="61096" y="47455"/>
                  </a:moveTo>
                  <a:lnTo>
                    <a:pt x="87328" y="77024"/>
                  </a:lnTo>
                  <a:cubicBezTo>
                    <a:pt x="87322" y="77033"/>
                    <a:pt x="87314" y="77039"/>
                    <a:pt x="87308" y="77047"/>
                  </a:cubicBezTo>
                  <a:lnTo>
                    <a:pt x="59297" y="59712"/>
                  </a:lnTo>
                  <a:cubicBezTo>
                    <a:pt x="59429" y="59348"/>
                    <a:pt x="59315" y="58926"/>
                    <a:pt x="58985" y="58689"/>
                  </a:cubicBezTo>
                  <a:cubicBezTo>
                    <a:pt x="58952" y="58665"/>
                    <a:pt x="58916" y="58648"/>
                    <a:pt x="58882" y="58628"/>
                  </a:cubicBezTo>
                  <a:lnTo>
                    <a:pt x="60400" y="47607"/>
                  </a:lnTo>
                  <a:cubicBezTo>
                    <a:pt x="60459" y="47619"/>
                    <a:pt x="60519" y="47627"/>
                    <a:pt x="60578" y="47627"/>
                  </a:cubicBezTo>
                  <a:cubicBezTo>
                    <a:pt x="60762" y="47627"/>
                    <a:pt x="60943" y="47564"/>
                    <a:pt x="61096" y="47455"/>
                  </a:cubicBezTo>
                  <a:close/>
                  <a:moveTo>
                    <a:pt x="59189" y="59922"/>
                  </a:moveTo>
                  <a:lnTo>
                    <a:pt x="87178" y="77244"/>
                  </a:lnTo>
                  <a:cubicBezTo>
                    <a:pt x="87172" y="77259"/>
                    <a:pt x="87166" y="77275"/>
                    <a:pt x="87161" y="77291"/>
                  </a:cubicBezTo>
                  <a:lnTo>
                    <a:pt x="56571" y="69673"/>
                  </a:lnTo>
                  <a:cubicBezTo>
                    <a:pt x="56646" y="69338"/>
                    <a:pt x="56520" y="68976"/>
                    <a:pt x="56224" y="68763"/>
                  </a:cubicBezTo>
                  <a:cubicBezTo>
                    <a:pt x="56157" y="68717"/>
                    <a:pt x="56087" y="68682"/>
                    <a:pt x="56015" y="68656"/>
                  </a:cubicBezTo>
                  <a:lnTo>
                    <a:pt x="58519" y="60290"/>
                  </a:lnTo>
                  <a:cubicBezTo>
                    <a:pt x="58777" y="60275"/>
                    <a:pt x="59025" y="60152"/>
                    <a:pt x="59188" y="59926"/>
                  </a:cubicBezTo>
                  <a:cubicBezTo>
                    <a:pt x="59189" y="59924"/>
                    <a:pt x="59189" y="59923"/>
                    <a:pt x="59189" y="59922"/>
                  </a:cubicBezTo>
                  <a:close/>
                  <a:moveTo>
                    <a:pt x="6382" y="54567"/>
                  </a:moveTo>
                  <a:lnTo>
                    <a:pt x="31456" y="61554"/>
                  </a:lnTo>
                  <a:cubicBezTo>
                    <a:pt x="31440" y="61772"/>
                    <a:pt x="31506" y="61990"/>
                    <a:pt x="31643" y="62166"/>
                  </a:cubicBezTo>
                  <a:lnTo>
                    <a:pt x="15546" y="78173"/>
                  </a:lnTo>
                  <a:cubicBezTo>
                    <a:pt x="15506" y="78130"/>
                    <a:pt x="15461" y="78092"/>
                    <a:pt x="15414" y="78055"/>
                  </a:cubicBezTo>
                  <a:cubicBezTo>
                    <a:pt x="15260" y="77944"/>
                    <a:pt x="15081" y="77892"/>
                    <a:pt x="14905" y="77892"/>
                  </a:cubicBezTo>
                  <a:cubicBezTo>
                    <a:pt x="14826" y="77892"/>
                    <a:pt x="14747" y="77902"/>
                    <a:pt x="14671" y="77923"/>
                  </a:cubicBezTo>
                  <a:lnTo>
                    <a:pt x="6061" y="55104"/>
                  </a:lnTo>
                  <a:cubicBezTo>
                    <a:pt x="6125" y="55054"/>
                    <a:pt x="6183" y="54997"/>
                    <a:pt x="6233" y="54928"/>
                  </a:cubicBezTo>
                  <a:cubicBezTo>
                    <a:pt x="6313" y="54818"/>
                    <a:pt x="6360" y="54692"/>
                    <a:pt x="6382" y="54567"/>
                  </a:cubicBezTo>
                  <a:close/>
                  <a:moveTo>
                    <a:pt x="91099" y="59489"/>
                  </a:moveTo>
                  <a:lnTo>
                    <a:pt x="104457" y="79682"/>
                  </a:lnTo>
                  <a:cubicBezTo>
                    <a:pt x="104363" y="79741"/>
                    <a:pt x="104277" y="79819"/>
                    <a:pt x="104210" y="79913"/>
                  </a:cubicBezTo>
                  <a:cubicBezTo>
                    <a:pt x="104146" y="80003"/>
                    <a:pt x="104103" y="80102"/>
                    <a:pt x="104076" y="80204"/>
                  </a:cubicBezTo>
                  <a:lnTo>
                    <a:pt x="88866" y="77650"/>
                  </a:lnTo>
                  <a:cubicBezTo>
                    <a:pt x="88877" y="77362"/>
                    <a:pt x="88749" y="77075"/>
                    <a:pt x="88499" y="76896"/>
                  </a:cubicBezTo>
                  <a:cubicBezTo>
                    <a:pt x="88425" y="76842"/>
                    <a:pt x="88344" y="76806"/>
                    <a:pt x="88260" y="76778"/>
                  </a:cubicBezTo>
                  <a:lnTo>
                    <a:pt x="90783" y="59563"/>
                  </a:lnTo>
                  <a:cubicBezTo>
                    <a:pt x="90892" y="59558"/>
                    <a:pt x="90999" y="59534"/>
                    <a:pt x="91099" y="59489"/>
                  </a:cubicBezTo>
                  <a:close/>
                  <a:moveTo>
                    <a:pt x="33100" y="62061"/>
                  </a:moveTo>
                  <a:lnTo>
                    <a:pt x="54828" y="69413"/>
                  </a:lnTo>
                  <a:cubicBezTo>
                    <a:pt x="54804" y="69712"/>
                    <a:pt x="54931" y="70016"/>
                    <a:pt x="55192" y="70201"/>
                  </a:cubicBezTo>
                  <a:cubicBezTo>
                    <a:pt x="55275" y="70262"/>
                    <a:pt x="55369" y="70305"/>
                    <a:pt x="55466" y="70333"/>
                  </a:cubicBezTo>
                  <a:lnTo>
                    <a:pt x="54144" y="97291"/>
                  </a:lnTo>
                  <a:cubicBezTo>
                    <a:pt x="54112" y="97293"/>
                    <a:pt x="54080" y="97293"/>
                    <a:pt x="54049" y="97298"/>
                  </a:cubicBezTo>
                  <a:cubicBezTo>
                    <a:pt x="53964" y="97313"/>
                    <a:pt x="53885" y="97342"/>
                    <a:pt x="53809" y="97378"/>
                  </a:cubicBezTo>
                  <a:lnTo>
                    <a:pt x="32845" y="62338"/>
                  </a:lnTo>
                  <a:cubicBezTo>
                    <a:pt x="32924" y="62281"/>
                    <a:pt x="32998" y="62217"/>
                    <a:pt x="33057" y="62136"/>
                  </a:cubicBezTo>
                  <a:cubicBezTo>
                    <a:pt x="33074" y="62112"/>
                    <a:pt x="33085" y="62086"/>
                    <a:pt x="33100" y="62061"/>
                  </a:cubicBezTo>
                  <a:close/>
                  <a:moveTo>
                    <a:pt x="56487" y="69893"/>
                  </a:moveTo>
                  <a:lnTo>
                    <a:pt x="87105" y="77517"/>
                  </a:lnTo>
                  <a:cubicBezTo>
                    <a:pt x="87088" y="77681"/>
                    <a:pt x="87116" y="77843"/>
                    <a:pt x="87186" y="77992"/>
                  </a:cubicBezTo>
                  <a:lnTo>
                    <a:pt x="54942" y="97700"/>
                  </a:lnTo>
                  <a:cubicBezTo>
                    <a:pt x="54883" y="97604"/>
                    <a:pt x="54803" y="97519"/>
                    <a:pt x="54708" y="97452"/>
                  </a:cubicBezTo>
                  <a:cubicBezTo>
                    <a:pt x="54609" y="97379"/>
                    <a:pt x="54496" y="97331"/>
                    <a:pt x="54379" y="97305"/>
                  </a:cubicBezTo>
                  <a:lnTo>
                    <a:pt x="55700" y="70367"/>
                  </a:lnTo>
                  <a:lnTo>
                    <a:pt x="55705" y="70367"/>
                  </a:lnTo>
                  <a:cubicBezTo>
                    <a:pt x="55753" y="70367"/>
                    <a:pt x="55802" y="70364"/>
                    <a:pt x="55850" y="70355"/>
                  </a:cubicBezTo>
                  <a:cubicBezTo>
                    <a:pt x="56084" y="70317"/>
                    <a:pt x="56287" y="70190"/>
                    <a:pt x="56427" y="69997"/>
                  </a:cubicBezTo>
                  <a:cubicBezTo>
                    <a:pt x="56450" y="69964"/>
                    <a:pt x="56468" y="69927"/>
                    <a:pt x="56487" y="69893"/>
                  </a:cubicBezTo>
                  <a:close/>
                  <a:moveTo>
                    <a:pt x="31811" y="62331"/>
                  </a:moveTo>
                  <a:cubicBezTo>
                    <a:pt x="31814" y="62333"/>
                    <a:pt x="31817" y="62338"/>
                    <a:pt x="31821" y="62340"/>
                  </a:cubicBezTo>
                  <a:cubicBezTo>
                    <a:pt x="31978" y="62452"/>
                    <a:pt x="32156" y="62506"/>
                    <a:pt x="32336" y="62506"/>
                  </a:cubicBezTo>
                  <a:cubicBezTo>
                    <a:pt x="32439" y="62506"/>
                    <a:pt x="32539" y="62482"/>
                    <a:pt x="32636" y="62447"/>
                  </a:cubicBezTo>
                  <a:lnTo>
                    <a:pt x="53611" y="97508"/>
                  </a:lnTo>
                  <a:cubicBezTo>
                    <a:pt x="53561" y="97551"/>
                    <a:pt x="53513" y="97602"/>
                    <a:pt x="53473" y="97657"/>
                  </a:cubicBezTo>
                  <a:cubicBezTo>
                    <a:pt x="53449" y="97691"/>
                    <a:pt x="53432" y="97726"/>
                    <a:pt x="53414" y="97761"/>
                  </a:cubicBezTo>
                  <a:lnTo>
                    <a:pt x="15678" y="79186"/>
                  </a:lnTo>
                  <a:cubicBezTo>
                    <a:pt x="15816" y="78926"/>
                    <a:pt x="15811" y="78622"/>
                    <a:pt x="15682" y="78371"/>
                  </a:cubicBezTo>
                  <a:lnTo>
                    <a:pt x="31811" y="62331"/>
                  </a:lnTo>
                  <a:close/>
                  <a:moveTo>
                    <a:pt x="1615" y="71499"/>
                  </a:moveTo>
                  <a:lnTo>
                    <a:pt x="14037" y="78573"/>
                  </a:lnTo>
                  <a:cubicBezTo>
                    <a:pt x="13958" y="78911"/>
                    <a:pt x="14084" y="79279"/>
                    <a:pt x="14383" y="79494"/>
                  </a:cubicBezTo>
                  <a:cubicBezTo>
                    <a:pt x="14539" y="79606"/>
                    <a:pt x="14719" y="79660"/>
                    <a:pt x="14898" y="79660"/>
                  </a:cubicBezTo>
                  <a:cubicBezTo>
                    <a:pt x="15136" y="79660"/>
                    <a:pt x="15368" y="79558"/>
                    <a:pt x="15538" y="79377"/>
                  </a:cubicBezTo>
                  <a:lnTo>
                    <a:pt x="53328" y="97978"/>
                  </a:lnTo>
                  <a:cubicBezTo>
                    <a:pt x="53297" y="98118"/>
                    <a:pt x="53305" y="98265"/>
                    <a:pt x="53342" y="98402"/>
                  </a:cubicBezTo>
                  <a:lnTo>
                    <a:pt x="44172" y="100939"/>
                  </a:lnTo>
                  <a:cubicBezTo>
                    <a:pt x="44109" y="100823"/>
                    <a:pt x="44023" y="100722"/>
                    <a:pt x="43914" y="100644"/>
                  </a:cubicBezTo>
                  <a:cubicBezTo>
                    <a:pt x="43762" y="100534"/>
                    <a:pt x="43583" y="100477"/>
                    <a:pt x="43400" y="100477"/>
                  </a:cubicBezTo>
                  <a:cubicBezTo>
                    <a:pt x="43351" y="100477"/>
                    <a:pt x="43302" y="100481"/>
                    <a:pt x="43253" y="100489"/>
                  </a:cubicBezTo>
                  <a:cubicBezTo>
                    <a:pt x="43020" y="100528"/>
                    <a:pt x="42817" y="100655"/>
                    <a:pt x="42677" y="100848"/>
                  </a:cubicBezTo>
                  <a:cubicBezTo>
                    <a:pt x="42516" y="101072"/>
                    <a:pt x="42479" y="101346"/>
                    <a:pt x="42546" y="101594"/>
                  </a:cubicBezTo>
                  <a:lnTo>
                    <a:pt x="31935" y="108097"/>
                  </a:lnTo>
                  <a:cubicBezTo>
                    <a:pt x="31872" y="107978"/>
                    <a:pt x="31783" y="107872"/>
                    <a:pt x="31671" y="107790"/>
                  </a:cubicBezTo>
                  <a:cubicBezTo>
                    <a:pt x="31516" y="107679"/>
                    <a:pt x="31337" y="107626"/>
                    <a:pt x="31160" y="107626"/>
                  </a:cubicBezTo>
                  <a:cubicBezTo>
                    <a:pt x="30986" y="107626"/>
                    <a:pt x="30812" y="107678"/>
                    <a:pt x="30664" y="107776"/>
                  </a:cubicBezTo>
                  <a:lnTo>
                    <a:pt x="1598" y="71519"/>
                  </a:lnTo>
                  <a:cubicBezTo>
                    <a:pt x="1603" y="71511"/>
                    <a:pt x="1609" y="71506"/>
                    <a:pt x="1615" y="71499"/>
                  </a:cubicBezTo>
                  <a:close/>
                  <a:moveTo>
                    <a:pt x="87314" y="78191"/>
                  </a:moveTo>
                  <a:cubicBezTo>
                    <a:pt x="87360" y="78243"/>
                    <a:pt x="87409" y="78293"/>
                    <a:pt x="87467" y="78334"/>
                  </a:cubicBezTo>
                  <a:cubicBezTo>
                    <a:pt x="87623" y="78447"/>
                    <a:pt x="87803" y="78500"/>
                    <a:pt x="87981" y="78500"/>
                  </a:cubicBezTo>
                  <a:cubicBezTo>
                    <a:pt x="88023" y="78500"/>
                    <a:pt x="88063" y="78493"/>
                    <a:pt x="88103" y="78485"/>
                  </a:cubicBezTo>
                  <a:lnTo>
                    <a:pt x="95457" y="108915"/>
                  </a:lnTo>
                  <a:cubicBezTo>
                    <a:pt x="95228" y="108955"/>
                    <a:pt x="95026" y="109080"/>
                    <a:pt x="94890" y="109271"/>
                  </a:cubicBezTo>
                  <a:cubicBezTo>
                    <a:pt x="94886" y="109276"/>
                    <a:pt x="94884" y="109281"/>
                    <a:pt x="94880" y="109287"/>
                  </a:cubicBezTo>
                  <a:lnTo>
                    <a:pt x="55049" y="98390"/>
                  </a:lnTo>
                  <a:cubicBezTo>
                    <a:pt x="55079" y="98272"/>
                    <a:pt x="55087" y="98149"/>
                    <a:pt x="55066" y="98026"/>
                  </a:cubicBezTo>
                  <a:cubicBezTo>
                    <a:pt x="55060" y="97989"/>
                    <a:pt x="55048" y="97954"/>
                    <a:pt x="55038" y="97917"/>
                  </a:cubicBezTo>
                  <a:lnTo>
                    <a:pt x="87314" y="78191"/>
                  </a:lnTo>
                  <a:close/>
                  <a:moveTo>
                    <a:pt x="42637" y="101815"/>
                  </a:moveTo>
                  <a:cubicBezTo>
                    <a:pt x="42697" y="101917"/>
                    <a:pt x="42779" y="102009"/>
                    <a:pt x="42882" y="102083"/>
                  </a:cubicBezTo>
                  <a:cubicBezTo>
                    <a:pt x="43034" y="102192"/>
                    <a:pt x="43212" y="102249"/>
                    <a:pt x="43395" y="102249"/>
                  </a:cubicBezTo>
                  <a:cubicBezTo>
                    <a:pt x="43443" y="102249"/>
                    <a:pt x="43493" y="102245"/>
                    <a:pt x="43541" y="102237"/>
                  </a:cubicBezTo>
                  <a:cubicBezTo>
                    <a:pt x="43588" y="102229"/>
                    <a:pt x="43633" y="102216"/>
                    <a:pt x="43679" y="102201"/>
                  </a:cubicBezTo>
                  <a:lnTo>
                    <a:pt x="55444" y="118817"/>
                  </a:lnTo>
                  <a:cubicBezTo>
                    <a:pt x="55361" y="118874"/>
                    <a:pt x="55285" y="118944"/>
                    <a:pt x="55225" y="119027"/>
                  </a:cubicBezTo>
                  <a:cubicBezTo>
                    <a:pt x="55134" y="119155"/>
                    <a:pt x="55081" y="119302"/>
                    <a:pt x="55066" y="119454"/>
                  </a:cubicBezTo>
                  <a:lnTo>
                    <a:pt x="38399" y="118443"/>
                  </a:lnTo>
                  <a:lnTo>
                    <a:pt x="31738" y="109173"/>
                  </a:lnTo>
                  <a:cubicBezTo>
                    <a:pt x="31789" y="109128"/>
                    <a:pt x="31835" y="109080"/>
                    <a:pt x="31876" y="109025"/>
                  </a:cubicBezTo>
                  <a:cubicBezTo>
                    <a:pt x="32014" y="108832"/>
                    <a:pt x="32069" y="108598"/>
                    <a:pt x="32030" y="108364"/>
                  </a:cubicBezTo>
                  <a:cubicBezTo>
                    <a:pt x="32027" y="108350"/>
                    <a:pt x="32021" y="108336"/>
                    <a:pt x="32017" y="108321"/>
                  </a:cubicBezTo>
                  <a:lnTo>
                    <a:pt x="42637" y="101815"/>
                  </a:lnTo>
                  <a:close/>
                  <a:moveTo>
                    <a:pt x="54958" y="98612"/>
                  </a:moveTo>
                  <a:lnTo>
                    <a:pt x="94775" y="109505"/>
                  </a:lnTo>
                  <a:cubicBezTo>
                    <a:pt x="94674" y="109802"/>
                    <a:pt x="94737" y="110137"/>
                    <a:pt x="94949" y="110374"/>
                  </a:cubicBezTo>
                  <a:lnTo>
                    <a:pt x="79975" y="127087"/>
                  </a:lnTo>
                  <a:cubicBezTo>
                    <a:pt x="79970" y="127084"/>
                    <a:pt x="79968" y="127081"/>
                    <a:pt x="79965" y="127079"/>
                  </a:cubicBezTo>
                  <a:cubicBezTo>
                    <a:pt x="79813" y="126970"/>
                    <a:pt x="79634" y="126913"/>
                    <a:pt x="79451" y="126913"/>
                  </a:cubicBezTo>
                  <a:cubicBezTo>
                    <a:pt x="79403" y="126913"/>
                    <a:pt x="79354" y="126917"/>
                    <a:pt x="79305" y="126925"/>
                  </a:cubicBezTo>
                  <a:cubicBezTo>
                    <a:pt x="79089" y="126960"/>
                    <a:pt x="78902" y="127074"/>
                    <a:pt x="78766" y="127242"/>
                  </a:cubicBezTo>
                  <a:lnTo>
                    <a:pt x="44129" y="101861"/>
                  </a:lnTo>
                  <a:cubicBezTo>
                    <a:pt x="44257" y="101672"/>
                    <a:pt x="44310" y="101447"/>
                    <a:pt x="44272" y="101221"/>
                  </a:cubicBezTo>
                  <a:cubicBezTo>
                    <a:pt x="44268" y="101201"/>
                    <a:pt x="44262" y="101182"/>
                    <a:pt x="44256" y="101162"/>
                  </a:cubicBezTo>
                  <a:lnTo>
                    <a:pt x="53432" y="98624"/>
                  </a:lnTo>
                  <a:cubicBezTo>
                    <a:pt x="53492" y="98727"/>
                    <a:pt x="53573" y="98820"/>
                    <a:pt x="53678" y="98895"/>
                  </a:cubicBezTo>
                  <a:cubicBezTo>
                    <a:pt x="53834" y="99007"/>
                    <a:pt x="54013" y="99061"/>
                    <a:pt x="54193" y="99061"/>
                  </a:cubicBezTo>
                  <a:cubicBezTo>
                    <a:pt x="54468" y="99061"/>
                    <a:pt x="54740" y="98932"/>
                    <a:pt x="54914" y="98692"/>
                  </a:cubicBezTo>
                  <a:cubicBezTo>
                    <a:pt x="54931" y="98666"/>
                    <a:pt x="54943" y="98639"/>
                    <a:pt x="54958" y="98612"/>
                  </a:cubicBezTo>
                  <a:close/>
                  <a:moveTo>
                    <a:pt x="58749" y="0"/>
                  </a:moveTo>
                  <a:cubicBezTo>
                    <a:pt x="58700" y="0"/>
                    <a:pt x="58651" y="4"/>
                    <a:pt x="58601" y="13"/>
                  </a:cubicBezTo>
                  <a:cubicBezTo>
                    <a:pt x="58368" y="51"/>
                    <a:pt x="58165" y="178"/>
                    <a:pt x="58026" y="371"/>
                  </a:cubicBezTo>
                  <a:cubicBezTo>
                    <a:pt x="57906" y="537"/>
                    <a:pt x="57857" y="730"/>
                    <a:pt x="57863" y="922"/>
                  </a:cubicBezTo>
                  <a:lnTo>
                    <a:pt x="34925" y="10097"/>
                  </a:lnTo>
                  <a:cubicBezTo>
                    <a:pt x="34868" y="9931"/>
                    <a:pt x="34761" y="9780"/>
                    <a:pt x="34608" y="9669"/>
                  </a:cubicBezTo>
                  <a:cubicBezTo>
                    <a:pt x="34451" y="9557"/>
                    <a:pt x="34271" y="9503"/>
                    <a:pt x="34092" y="9503"/>
                  </a:cubicBezTo>
                  <a:cubicBezTo>
                    <a:pt x="33816" y="9503"/>
                    <a:pt x="33545" y="9631"/>
                    <a:pt x="33372" y="9872"/>
                  </a:cubicBezTo>
                  <a:cubicBezTo>
                    <a:pt x="33234" y="10064"/>
                    <a:pt x="33180" y="10299"/>
                    <a:pt x="33218" y="10533"/>
                  </a:cubicBezTo>
                  <a:cubicBezTo>
                    <a:pt x="33257" y="10766"/>
                    <a:pt x="33384" y="10969"/>
                    <a:pt x="33577" y="11108"/>
                  </a:cubicBezTo>
                  <a:cubicBezTo>
                    <a:pt x="33733" y="11221"/>
                    <a:pt x="33912" y="11274"/>
                    <a:pt x="34091" y="11274"/>
                  </a:cubicBezTo>
                  <a:cubicBezTo>
                    <a:pt x="34316" y="11274"/>
                    <a:pt x="34535" y="11185"/>
                    <a:pt x="34704" y="11023"/>
                  </a:cubicBezTo>
                  <a:lnTo>
                    <a:pt x="59844" y="45919"/>
                  </a:lnTo>
                  <a:lnTo>
                    <a:pt x="59844" y="45919"/>
                  </a:lnTo>
                  <a:lnTo>
                    <a:pt x="29110" y="21654"/>
                  </a:lnTo>
                  <a:cubicBezTo>
                    <a:pt x="29111" y="21652"/>
                    <a:pt x="29113" y="21651"/>
                    <a:pt x="29117" y="21648"/>
                  </a:cubicBezTo>
                  <a:cubicBezTo>
                    <a:pt x="29401" y="21251"/>
                    <a:pt x="29309" y="20697"/>
                    <a:pt x="28913" y="20413"/>
                  </a:cubicBezTo>
                  <a:cubicBezTo>
                    <a:pt x="28757" y="20301"/>
                    <a:pt x="28577" y="20247"/>
                    <a:pt x="28399" y="20247"/>
                  </a:cubicBezTo>
                  <a:cubicBezTo>
                    <a:pt x="28122" y="20247"/>
                    <a:pt x="27850" y="20375"/>
                    <a:pt x="27678" y="20616"/>
                  </a:cubicBezTo>
                  <a:cubicBezTo>
                    <a:pt x="27393" y="21013"/>
                    <a:pt x="27485" y="21567"/>
                    <a:pt x="27881" y="21851"/>
                  </a:cubicBezTo>
                  <a:cubicBezTo>
                    <a:pt x="28037" y="21963"/>
                    <a:pt x="28217" y="22017"/>
                    <a:pt x="28396" y="22017"/>
                  </a:cubicBezTo>
                  <a:cubicBezTo>
                    <a:pt x="28561" y="22017"/>
                    <a:pt x="28722" y="21967"/>
                    <a:pt x="28864" y="21877"/>
                  </a:cubicBezTo>
                  <a:lnTo>
                    <a:pt x="57922" y="58717"/>
                  </a:lnTo>
                  <a:cubicBezTo>
                    <a:pt x="57920" y="58718"/>
                    <a:pt x="57919" y="58719"/>
                    <a:pt x="57916" y="58723"/>
                  </a:cubicBezTo>
                  <a:lnTo>
                    <a:pt x="16459" y="26054"/>
                  </a:lnTo>
                  <a:cubicBezTo>
                    <a:pt x="16652" y="25671"/>
                    <a:pt x="16546" y="25194"/>
                    <a:pt x="16188" y="24937"/>
                  </a:cubicBezTo>
                  <a:cubicBezTo>
                    <a:pt x="16032" y="24825"/>
                    <a:pt x="15851" y="24771"/>
                    <a:pt x="15672" y="24771"/>
                  </a:cubicBezTo>
                  <a:cubicBezTo>
                    <a:pt x="15397" y="24771"/>
                    <a:pt x="15125" y="24899"/>
                    <a:pt x="14952" y="25140"/>
                  </a:cubicBezTo>
                  <a:cubicBezTo>
                    <a:pt x="14668" y="25537"/>
                    <a:pt x="14760" y="26091"/>
                    <a:pt x="15155" y="26375"/>
                  </a:cubicBezTo>
                  <a:cubicBezTo>
                    <a:pt x="15308" y="26486"/>
                    <a:pt x="15486" y="26541"/>
                    <a:pt x="15671" y="26541"/>
                  </a:cubicBezTo>
                  <a:cubicBezTo>
                    <a:pt x="15719" y="26541"/>
                    <a:pt x="15768" y="26537"/>
                    <a:pt x="15816" y="26529"/>
                  </a:cubicBezTo>
                  <a:cubicBezTo>
                    <a:pt x="15834" y="26526"/>
                    <a:pt x="15850" y="26520"/>
                    <a:pt x="15866" y="26516"/>
                  </a:cubicBezTo>
                  <a:lnTo>
                    <a:pt x="31824" y="60903"/>
                  </a:lnTo>
                  <a:cubicBezTo>
                    <a:pt x="31748" y="60958"/>
                    <a:pt x="31675" y="61023"/>
                    <a:pt x="31618" y="61103"/>
                  </a:cubicBezTo>
                  <a:cubicBezTo>
                    <a:pt x="31568" y="61173"/>
                    <a:pt x="31534" y="61248"/>
                    <a:pt x="31507" y="61324"/>
                  </a:cubicBezTo>
                  <a:lnTo>
                    <a:pt x="6390" y="54326"/>
                  </a:lnTo>
                  <a:cubicBezTo>
                    <a:pt x="6367" y="54081"/>
                    <a:pt x="6245" y="53846"/>
                    <a:pt x="6030" y="53692"/>
                  </a:cubicBezTo>
                  <a:cubicBezTo>
                    <a:pt x="5874" y="53581"/>
                    <a:pt x="5694" y="53527"/>
                    <a:pt x="5515" y="53527"/>
                  </a:cubicBezTo>
                  <a:cubicBezTo>
                    <a:pt x="5239" y="53527"/>
                    <a:pt x="4967" y="53655"/>
                    <a:pt x="4794" y="53896"/>
                  </a:cubicBezTo>
                  <a:cubicBezTo>
                    <a:pt x="4510" y="54293"/>
                    <a:pt x="4602" y="54846"/>
                    <a:pt x="4998" y="55131"/>
                  </a:cubicBezTo>
                  <a:cubicBezTo>
                    <a:pt x="5154" y="55243"/>
                    <a:pt x="5334" y="55297"/>
                    <a:pt x="5512" y="55297"/>
                  </a:cubicBezTo>
                  <a:cubicBezTo>
                    <a:pt x="5630" y="55297"/>
                    <a:pt x="5746" y="55269"/>
                    <a:pt x="5854" y="55223"/>
                  </a:cubicBezTo>
                  <a:lnTo>
                    <a:pt x="14454" y="78011"/>
                  </a:lnTo>
                  <a:cubicBezTo>
                    <a:pt x="14348" y="78072"/>
                    <a:pt x="14255" y="78154"/>
                    <a:pt x="14180" y="78258"/>
                  </a:cubicBezTo>
                  <a:cubicBezTo>
                    <a:pt x="14159" y="78289"/>
                    <a:pt x="14143" y="78321"/>
                    <a:pt x="14124" y="78354"/>
                  </a:cubicBezTo>
                  <a:lnTo>
                    <a:pt x="1732" y="71295"/>
                  </a:lnTo>
                  <a:cubicBezTo>
                    <a:pt x="1882" y="70925"/>
                    <a:pt x="1769" y="70488"/>
                    <a:pt x="1431" y="70244"/>
                  </a:cubicBezTo>
                  <a:cubicBezTo>
                    <a:pt x="1279" y="70136"/>
                    <a:pt x="1101" y="70079"/>
                    <a:pt x="918" y="70079"/>
                  </a:cubicBezTo>
                  <a:cubicBezTo>
                    <a:pt x="869" y="70079"/>
                    <a:pt x="819" y="70083"/>
                    <a:pt x="770" y="70091"/>
                  </a:cubicBezTo>
                  <a:cubicBezTo>
                    <a:pt x="535" y="70130"/>
                    <a:pt x="333" y="70257"/>
                    <a:pt x="193" y="70449"/>
                  </a:cubicBezTo>
                  <a:cubicBezTo>
                    <a:pt x="56" y="70642"/>
                    <a:pt x="1" y="70875"/>
                    <a:pt x="40" y="71109"/>
                  </a:cubicBezTo>
                  <a:cubicBezTo>
                    <a:pt x="79" y="71343"/>
                    <a:pt x="206" y="71547"/>
                    <a:pt x="399" y="71685"/>
                  </a:cubicBezTo>
                  <a:cubicBezTo>
                    <a:pt x="555" y="71797"/>
                    <a:pt x="734" y="71851"/>
                    <a:pt x="913" y="71851"/>
                  </a:cubicBezTo>
                  <a:cubicBezTo>
                    <a:pt x="1096" y="71851"/>
                    <a:pt x="1276" y="71789"/>
                    <a:pt x="1426" y="71680"/>
                  </a:cubicBezTo>
                  <a:lnTo>
                    <a:pt x="30491" y="107933"/>
                  </a:lnTo>
                  <a:cubicBezTo>
                    <a:pt x="30474" y="107952"/>
                    <a:pt x="30454" y="107971"/>
                    <a:pt x="30437" y="107994"/>
                  </a:cubicBezTo>
                  <a:cubicBezTo>
                    <a:pt x="30426" y="108010"/>
                    <a:pt x="30418" y="108029"/>
                    <a:pt x="30408" y="108045"/>
                  </a:cubicBezTo>
                  <a:lnTo>
                    <a:pt x="5131" y="93125"/>
                  </a:lnTo>
                  <a:cubicBezTo>
                    <a:pt x="5273" y="92758"/>
                    <a:pt x="5159" y="92325"/>
                    <a:pt x="4826" y="92087"/>
                  </a:cubicBezTo>
                  <a:cubicBezTo>
                    <a:pt x="4669" y="91975"/>
                    <a:pt x="4489" y="91921"/>
                    <a:pt x="4311" y="91921"/>
                  </a:cubicBezTo>
                  <a:cubicBezTo>
                    <a:pt x="4035" y="91921"/>
                    <a:pt x="3763" y="92050"/>
                    <a:pt x="3589" y="92291"/>
                  </a:cubicBezTo>
                  <a:cubicBezTo>
                    <a:pt x="3305" y="92688"/>
                    <a:pt x="3397" y="93241"/>
                    <a:pt x="3792" y="93527"/>
                  </a:cubicBezTo>
                  <a:cubicBezTo>
                    <a:pt x="3950" y="93639"/>
                    <a:pt x="4128" y="93692"/>
                    <a:pt x="4308" y="93692"/>
                  </a:cubicBezTo>
                  <a:cubicBezTo>
                    <a:pt x="4578" y="93692"/>
                    <a:pt x="4846" y="93566"/>
                    <a:pt x="5020" y="93332"/>
                  </a:cubicBezTo>
                  <a:lnTo>
                    <a:pt x="30310" y="108260"/>
                  </a:lnTo>
                  <a:cubicBezTo>
                    <a:pt x="30273" y="108387"/>
                    <a:pt x="30261" y="108519"/>
                    <a:pt x="30283" y="108652"/>
                  </a:cubicBezTo>
                  <a:cubicBezTo>
                    <a:pt x="30322" y="108886"/>
                    <a:pt x="30449" y="109090"/>
                    <a:pt x="30642" y="109228"/>
                  </a:cubicBezTo>
                  <a:cubicBezTo>
                    <a:pt x="30795" y="109337"/>
                    <a:pt x="30972" y="109394"/>
                    <a:pt x="31155" y="109394"/>
                  </a:cubicBezTo>
                  <a:cubicBezTo>
                    <a:pt x="31203" y="109394"/>
                    <a:pt x="31252" y="109389"/>
                    <a:pt x="31301" y="109382"/>
                  </a:cubicBezTo>
                  <a:cubicBezTo>
                    <a:pt x="31386" y="109367"/>
                    <a:pt x="31466" y="109337"/>
                    <a:pt x="31543" y="109302"/>
                  </a:cubicBezTo>
                  <a:lnTo>
                    <a:pt x="38242" y="118625"/>
                  </a:lnTo>
                  <a:lnTo>
                    <a:pt x="38274" y="118671"/>
                  </a:lnTo>
                  <a:lnTo>
                    <a:pt x="55072" y="119689"/>
                  </a:lnTo>
                  <a:cubicBezTo>
                    <a:pt x="55111" y="119923"/>
                    <a:pt x="55238" y="120126"/>
                    <a:pt x="55429" y="120263"/>
                  </a:cubicBezTo>
                  <a:cubicBezTo>
                    <a:pt x="55585" y="120375"/>
                    <a:pt x="55765" y="120428"/>
                    <a:pt x="55944" y="120428"/>
                  </a:cubicBezTo>
                  <a:cubicBezTo>
                    <a:pt x="56219" y="120428"/>
                    <a:pt x="56492" y="120300"/>
                    <a:pt x="56664" y="120059"/>
                  </a:cubicBezTo>
                  <a:cubicBezTo>
                    <a:pt x="56949" y="119663"/>
                    <a:pt x="56857" y="119109"/>
                    <a:pt x="56461" y="118824"/>
                  </a:cubicBezTo>
                  <a:cubicBezTo>
                    <a:pt x="56309" y="118716"/>
                    <a:pt x="56131" y="118659"/>
                    <a:pt x="55949" y="118659"/>
                  </a:cubicBezTo>
                  <a:cubicBezTo>
                    <a:pt x="55900" y="118659"/>
                    <a:pt x="55850" y="118663"/>
                    <a:pt x="55801" y="118671"/>
                  </a:cubicBezTo>
                  <a:cubicBezTo>
                    <a:pt x="55750" y="118679"/>
                    <a:pt x="55702" y="118694"/>
                    <a:pt x="55655" y="118710"/>
                  </a:cubicBezTo>
                  <a:lnTo>
                    <a:pt x="43893" y="102095"/>
                  </a:lnTo>
                  <a:cubicBezTo>
                    <a:pt x="43920" y="102077"/>
                    <a:pt x="43946" y="102056"/>
                    <a:pt x="43971" y="102035"/>
                  </a:cubicBezTo>
                  <a:lnTo>
                    <a:pt x="78639" y="127440"/>
                  </a:lnTo>
                  <a:cubicBezTo>
                    <a:pt x="78569" y="127597"/>
                    <a:pt x="78545" y="127770"/>
                    <a:pt x="78575" y="127942"/>
                  </a:cubicBezTo>
                  <a:cubicBezTo>
                    <a:pt x="78613" y="128175"/>
                    <a:pt x="78740" y="128380"/>
                    <a:pt x="78933" y="128518"/>
                  </a:cubicBezTo>
                  <a:cubicBezTo>
                    <a:pt x="79089" y="128630"/>
                    <a:pt x="79269" y="128683"/>
                    <a:pt x="79447" y="128683"/>
                  </a:cubicBezTo>
                  <a:cubicBezTo>
                    <a:pt x="79723" y="128683"/>
                    <a:pt x="79996" y="128555"/>
                    <a:pt x="80168" y="128314"/>
                  </a:cubicBezTo>
                  <a:cubicBezTo>
                    <a:pt x="80402" y="127987"/>
                    <a:pt x="80378" y="127555"/>
                    <a:pt x="80140" y="127252"/>
                  </a:cubicBezTo>
                  <a:lnTo>
                    <a:pt x="95125" y="110526"/>
                  </a:lnTo>
                  <a:cubicBezTo>
                    <a:pt x="95273" y="110624"/>
                    <a:pt x="95441" y="110672"/>
                    <a:pt x="95607" y="110672"/>
                  </a:cubicBezTo>
                  <a:cubicBezTo>
                    <a:pt x="95788" y="110672"/>
                    <a:pt x="95963" y="110612"/>
                    <a:pt x="96112" y="110507"/>
                  </a:cubicBezTo>
                  <a:lnTo>
                    <a:pt x="102491" y="121570"/>
                  </a:lnTo>
                  <a:cubicBezTo>
                    <a:pt x="102377" y="121631"/>
                    <a:pt x="102271" y="121716"/>
                    <a:pt x="102190" y="121830"/>
                  </a:cubicBezTo>
                  <a:cubicBezTo>
                    <a:pt x="101904" y="122228"/>
                    <a:pt x="101997" y="122780"/>
                    <a:pt x="102393" y="123065"/>
                  </a:cubicBezTo>
                  <a:cubicBezTo>
                    <a:pt x="102545" y="123175"/>
                    <a:pt x="102723" y="123231"/>
                    <a:pt x="102906" y="123231"/>
                  </a:cubicBezTo>
                  <a:cubicBezTo>
                    <a:pt x="102954" y="123231"/>
                    <a:pt x="103004" y="123228"/>
                    <a:pt x="103052" y="123219"/>
                  </a:cubicBezTo>
                  <a:cubicBezTo>
                    <a:pt x="103284" y="123181"/>
                    <a:pt x="103489" y="123053"/>
                    <a:pt x="103626" y="122861"/>
                  </a:cubicBezTo>
                  <a:cubicBezTo>
                    <a:pt x="103912" y="122464"/>
                    <a:pt x="103819" y="121910"/>
                    <a:pt x="103423" y="121625"/>
                  </a:cubicBezTo>
                  <a:cubicBezTo>
                    <a:pt x="103268" y="121514"/>
                    <a:pt x="103091" y="121463"/>
                    <a:pt x="102915" y="121463"/>
                  </a:cubicBezTo>
                  <a:cubicBezTo>
                    <a:pt x="102846" y="121463"/>
                    <a:pt x="102778" y="121470"/>
                    <a:pt x="102712" y="121485"/>
                  </a:cubicBezTo>
                  <a:lnTo>
                    <a:pt x="96287" y="110342"/>
                  </a:lnTo>
                  <a:cubicBezTo>
                    <a:pt x="96298" y="110329"/>
                    <a:pt x="96313" y="110318"/>
                    <a:pt x="96325" y="110302"/>
                  </a:cubicBezTo>
                  <a:cubicBezTo>
                    <a:pt x="96610" y="109904"/>
                    <a:pt x="96518" y="109351"/>
                    <a:pt x="96121" y="109066"/>
                  </a:cubicBezTo>
                  <a:cubicBezTo>
                    <a:pt x="95993" y="108973"/>
                    <a:pt x="95844" y="108923"/>
                    <a:pt x="95692" y="108908"/>
                  </a:cubicBezTo>
                  <a:lnTo>
                    <a:pt x="88325" y="78424"/>
                  </a:lnTo>
                  <a:cubicBezTo>
                    <a:pt x="88400" y="78392"/>
                    <a:pt x="88472" y="78351"/>
                    <a:pt x="88538" y="78298"/>
                  </a:cubicBezTo>
                  <a:lnTo>
                    <a:pt x="112640" y="101661"/>
                  </a:lnTo>
                  <a:cubicBezTo>
                    <a:pt x="112415" y="102050"/>
                    <a:pt x="112513" y="102555"/>
                    <a:pt x="112886" y="102822"/>
                  </a:cubicBezTo>
                  <a:cubicBezTo>
                    <a:pt x="113043" y="102935"/>
                    <a:pt x="113222" y="102988"/>
                    <a:pt x="113401" y="102988"/>
                  </a:cubicBezTo>
                  <a:cubicBezTo>
                    <a:pt x="113421" y="102988"/>
                    <a:pt x="113442" y="102983"/>
                    <a:pt x="113461" y="102982"/>
                  </a:cubicBezTo>
                  <a:lnTo>
                    <a:pt x="118567" y="120230"/>
                  </a:lnTo>
                  <a:cubicBezTo>
                    <a:pt x="118456" y="120292"/>
                    <a:pt x="118356" y="120375"/>
                    <a:pt x="118277" y="120485"/>
                  </a:cubicBezTo>
                  <a:cubicBezTo>
                    <a:pt x="117993" y="120882"/>
                    <a:pt x="118085" y="121436"/>
                    <a:pt x="118480" y="121721"/>
                  </a:cubicBezTo>
                  <a:cubicBezTo>
                    <a:pt x="118632" y="121830"/>
                    <a:pt x="118811" y="121886"/>
                    <a:pt x="118994" y="121886"/>
                  </a:cubicBezTo>
                  <a:cubicBezTo>
                    <a:pt x="119042" y="121886"/>
                    <a:pt x="119091" y="121882"/>
                    <a:pt x="119139" y="121875"/>
                  </a:cubicBezTo>
                  <a:cubicBezTo>
                    <a:pt x="119372" y="121835"/>
                    <a:pt x="119577" y="121709"/>
                    <a:pt x="119715" y="121516"/>
                  </a:cubicBezTo>
                  <a:cubicBezTo>
                    <a:pt x="119999" y="121118"/>
                    <a:pt x="119907" y="120565"/>
                    <a:pt x="119511" y="120281"/>
                  </a:cubicBezTo>
                  <a:cubicBezTo>
                    <a:pt x="119357" y="120170"/>
                    <a:pt x="119179" y="120118"/>
                    <a:pt x="119002" y="120118"/>
                  </a:cubicBezTo>
                  <a:cubicBezTo>
                    <a:pt x="118929" y="120118"/>
                    <a:pt x="118856" y="120127"/>
                    <a:pt x="118785" y="120144"/>
                  </a:cubicBezTo>
                  <a:lnTo>
                    <a:pt x="113690" y="102933"/>
                  </a:lnTo>
                  <a:cubicBezTo>
                    <a:pt x="113856" y="102876"/>
                    <a:pt x="114009" y="102773"/>
                    <a:pt x="114121" y="102619"/>
                  </a:cubicBezTo>
                  <a:cubicBezTo>
                    <a:pt x="114405" y="102222"/>
                    <a:pt x="114313" y="101668"/>
                    <a:pt x="113917" y="101384"/>
                  </a:cubicBezTo>
                  <a:cubicBezTo>
                    <a:pt x="113762" y="101272"/>
                    <a:pt x="113582" y="101219"/>
                    <a:pt x="113404" y="101219"/>
                  </a:cubicBezTo>
                  <a:cubicBezTo>
                    <a:pt x="113177" y="101219"/>
                    <a:pt x="112951" y="101307"/>
                    <a:pt x="112782" y="101473"/>
                  </a:cubicBezTo>
                  <a:lnTo>
                    <a:pt x="88698" y="78130"/>
                  </a:lnTo>
                  <a:cubicBezTo>
                    <a:pt x="88756" y="78050"/>
                    <a:pt x="88793" y="77963"/>
                    <a:pt x="88820" y="77873"/>
                  </a:cubicBezTo>
                  <a:lnTo>
                    <a:pt x="104040" y="80436"/>
                  </a:lnTo>
                  <a:cubicBezTo>
                    <a:pt x="104042" y="80710"/>
                    <a:pt x="104168" y="80979"/>
                    <a:pt x="104406" y="81151"/>
                  </a:cubicBezTo>
                  <a:cubicBezTo>
                    <a:pt x="104559" y="81260"/>
                    <a:pt x="104736" y="81316"/>
                    <a:pt x="104920" y="81316"/>
                  </a:cubicBezTo>
                  <a:cubicBezTo>
                    <a:pt x="104968" y="81316"/>
                    <a:pt x="105019" y="81312"/>
                    <a:pt x="105067" y="81303"/>
                  </a:cubicBezTo>
                  <a:cubicBezTo>
                    <a:pt x="105299" y="81265"/>
                    <a:pt x="105503" y="81138"/>
                    <a:pt x="105641" y="80945"/>
                  </a:cubicBezTo>
                  <a:cubicBezTo>
                    <a:pt x="105673" y="80901"/>
                    <a:pt x="105700" y="80853"/>
                    <a:pt x="105722" y="80805"/>
                  </a:cubicBezTo>
                  <a:lnTo>
                    <a:pt x="125340" y="86830"/>
                  </a:lnTo>
                  <a:cubicBezTo>
                    <a:pt x="125298" y="87143"/>
                    <a:pt x="125422" y="87472"/>
                    <a:pt x="125697" y="87670"/>
                  </a:cubicBezTo>
                  <a:cubicBezTo>
                    <a:pt x="125850" y="87779"/>
                    <a:pt x="126027" y="87835"/>
                    <a:pt x="126212" y="87835"/>
                  </a:cubicBezTo>
                  <a:cubicBezTo>
                    <a:pt x="126260" y="87835"/>
                    <a:pt x="126310" y="87831"/>
                    <a:pt x="126358" y="87823"/>
                  </a:cubicBezTo>
                  <a:cubicBezTo>
                    <a:pt x="126590" y="87784"/>
                    <a:pt x="126795" y="87657"/>
                    <a:pt x="126932" y="87464"/>
                  </a:cubicBezTo>
                  <a:cubicBezTo>
                    <a:pt x="127070" y="87272"/>
                    <a:pt x="127125" y="87039"/>
                    <a:pt x="127086" y="86804"/>
                  </a:cubicBezTo>
                  <a:cubicBezTo>
                    <a:pt x="127048" y="86571"/>
                    <a:pt x="126920" y="86367"/>
                    <a:pt x="126728" y="86229"/>
                  </a:cubicBezTo>
                  <a:cubicBezTo>
                    <a:pt x="126572" y="86117"/>
                    <a:pt x="126392" y="86063"/>
                    <a:pt x="126213" y="86063"/>
                  </a:cubicBezTo>
                  <a:cubicBezTo>
                    <a:pt x="125937" y="86063"/>
                    <a:pt x="125665" y="86191"/>
                    <a:pt x="125492" y="86432"/>
                  </a:cubicBezTo>
                  <a:cubicBezTo>
                    <a:pt x="125454" y="86486"/>
                    <a:pt x="125423" y="86543"/>
                    <a:pt x="125399" y="86602"/>
                  </a:cubicBezTo>
                  <a:lnTo>
                    <a:pt x="105791" y="80580"/>
                  </a:lnTo>
                  <a:cubicBezTo>
                    <a:pt x="105808" y="80484"/>
                    <a:pt x="105812" y="80386"/>
                    <a:pt x="105795" y="80285"/>
                  </a:cubicBezTo>
                  <a:cubicBezTo>
                    <a:pt x="105757" y="80052"/>
                    <a:pt x="105629" y="79848"/>
                    <a:pt x="105437" y="79710"/>
                  </a:cubicBezTo>
                  <a:cubicBezTo>
                    <a:pt x="105283" y="79599"/>
                    <a:pt x="105105" y="79547"/>
                    <a:pt x="104928" y="79547"/>
                  </a:cubicBezTo>
                  <a:cubicBezTo>
                    <a:pt x="104839" y="79547"/>
                    <a:pt x="104751" y="79560"/>
                    <a:pt x="104666" y="79586"/>
                  </a:cubicBezTo>
                  <a:lnTo>
                    <a:pt x="91291" y="59370"/>
                  </a:lnTo>
                  <a:cubicBezTo>
                    <a:pt x="91351" y="59320"/>
                    <a:pt x="91408" y="59265"/>
                    <a:pt x="91454" y="59199"/>
                  </a:cubicBezTo>
                  <a:cubicBezTo>
                    <a:pt x="91612" y="58980"/>
                    <a:pt x="91650" y="58716"/>
                    <a:pt x="91591" y="58473"/>
                  </a:cubicBezTo>
                  <a:lnTo>
                    <a:pt x="121723" y="42022"/>
                  </a:lnTo>
                  <a:cubicBezTo>
                    <a:pt x="121773" y="42082"/>
                    <a:pt x="121827" y="42140"/>
                    <a:pt x="121893" y="42188"/>
                  </a:cubicBezTo>
                  <a:cubicBezTo>
                    <a:pt x="122049" y="42300"/>
                    <a:pt x="122229" y="42354"/>
                    <a:pt x="122408" y="42354"/>
                  </a:cubicBezTo>
                  <a:cubicBezTo>
                    <a:pt x="122508" y="42354"/>
                    <a:pt x="122608" y="42331"/>
                    <a:pt x="122702" y="42298"/>
                  </a:cubicBezTo>
                  <a:lnTo>
                    <a:pt x="143453" y="68738"/>
                  </a:lnTo>
                  <a:cubicBezTo>
                    <a:pt x="143438" y="68755"/>
                    <a:pt x="143422" y="68770"/>
                    <a:pt x="143408" y="68787"/>
                  </a:cubicBezTo>
                  <a:cubicBezTo>
                    <a:pt x="143123" y="69184"/>
                    <a:pt x="143215" y="69738"/>
                    <a:pt x="143613" y="70023"/>
                  </a:cubicBezTo>
                  <a:cubicBezTo>
                    <a:pt x="143769" y="70135"/>
                    <a:pt x="143948" y="70188"/>
                    <a:pt x="144127" y="70188"/>
                  </a:cubicBezTo>
                  <a:cubicBezTo>
                    <a:pt x="144155" y="70188"/>
                    <a:pt x="144182" y="70181"/>
                    <a:pt x="144210" y="70179"/>
                  </a:cubicBezTo>
                  <a:lnTo>
                    <a:pt x="150276" y="95191"/>
                  </a:lnTo>
                  <a:cubicBezTo>
                    <a:pt x="150132" y="95254"/>
                    <a:pt x="150005" y="95352"/>
                    <a:pt x="149911" y="95484"/>
                  </a:cubicBezTo>
                  <a:cubicBezTo>
                    <a:pt x="149774" y="95676"/>
                    <a:pt x="149718" y="95910"/>
                    <a:pt x="149758" y="96144"/>
                  </a:cubicBezTo>
                  <a:cubicBezTo>
                    <a:pt x="149796" y="96377"/>
                    <a:pt x="149923" y="96581"/>
                    <a:pt x="150116" y="96719"/>
                  </a:cubicBezTo>
                  <a:cubicBezTo>
                    <a:pt x="150272" y="96832"/>
                    <a:pt x="150451" y="96885"/>
                    <a:pt x="150630" y="96885"/>
                  </a:cubicBezTo>
                  <a:cubicBezTo>
                    <a:pt x="150905" y="96885"/>
                    <a:pt x="151178" y="96757"/>
                    <a:pt x="151351" y="96516"/>
                  </a:cubicBezTo>
                  <a:cubicBezTo>
                    <a:pt x="151633" y="96119"/>
                    <a:pt x="151542" y="95564"/>
                    <a:pt x="151145" y="95281"/>
                  </a:cubicBezTo>
                  <a:cubicBezTo>
                    <a:pt x="150994" y="95171"/>
                    <a:pt x="150817" y="95116"/>
                    <a:pt x="150635" y="95116"/>
                  </a:cubicBezTo>
                  <a:cubicBezTo>
                    <a:pt x="150591" y="95116"/>
                    <a:pt x="150546" y="95119"/>
                    <a:pt x="150501" y="95126"/>
                  </a:cubicBezTo>
                  <a:lnTo>
                    <a:pt x="144439" y="70126"/>
                  </a:lnTo>
                  <a:cubicBezTo>
                    <a:pt x="144598" y="70068"/>
                    <a:pt x="144742" y="69967"/>
                    <a:pt x="144848" y="69819"/>
                  </a:cubicBezTo>
                  <a:cubicBezTo>
                    <a:pt x="145133" y="69422"/>
                    <a:pt x="145041" y="68869"/>
                    <a:pt x="144643" y="68584"/>
                  </a:cubicBezTo>
                  <a:cubicBezTo>
                    <a:pt x="144489" y="68473"/>
                    <a:pt x="144310" y="68419"/>
                    <a:pt x="144133" y="68419"/>
                  </a:cubicBezTo>
                  <a:cubicBezTo>
                    <a:pt x="143954" y="68419"/>
                    <a:pt x="143776" y="68474"/>
                    <a:pt x="143625" y="68579"/>
                  </a:cubicBezTo>
                  <a:lnTo>
                    <a:pt x="122923" y="42187"/>
                  </a:lnTo>
                  <a:cubicBezTo>
                    <a:pt x="123003" y="42130"/>
                    <a:pt x="123078" y="42066"/>
                    <a:pt x="123137" y="41982"/>
                  </a:cubicBezTo>
                  <a:cubicBezTo>
                    <a:pt x="123422" y="41585"/>
                    <a:pt x="123330" y="41031"/>
                    <a:pt x="122934" y="40747"/>
                  </a:cubicBezTo>
                  <a:cubicBezTo>
                    <a:pt x="122782" y="40638"/>
                    <a:pt x="122603" y="40581"/>
                    <a:pt x="122419" y="40581"/>
                  </a:cubicBezTo>
                  <a:cubicBezTo>
                    <a:pt x="122371" y="40581"/>
                    <a:pt x="122322" y="40585"/>
                    <a:pt x="122273" y="40593"/>
                  </a:cubicBezTo>
                  <a:cubicBezTo>
                    <a:pt x="122040" y="40632"/>
                    <a:pt x="121837" y="40759"/>
                    <a:pt x="121699" y="40952"/>
                  </a:cubicBezTo>
                  <a:cubicBezTo>
                    <a:pt x="121684" y="40972"/>
                    <a:pt x="121674" y="40993"/>
                    <a:pt x="121662" y="41015"/>
                  </a:cubicBezTo>
                  <a:lnTo>
                    <a:pt x="88927" y="19118"/>
                  </a:lnTo>
                  <a:cubicBezTo>
                    <a:pt x="89200" y="18723"/>
                    <a:pt x="89106" y="18178"/>
                    <a:pt x="88714" y="17898"/>
                  </a:cubicBezTo>
                  <a:cubicBezTo>
                    <a:pt x="88558" y="17786"/>
                    <a:pt x="88378" y="17733"/>
                    <a:pt x="88200" y="17733"/>
                  </a:cubicBezTo>
                  <a:cubicBezTo>
                    <a:pt x="87924" y="17733"/>
                    <a:pt x="87652" y="17861"/>
                    <a:pt x="87479" y="18101"/>
                  </a:cubicBezTo>
                  <a:cubicBezTo>
                    <a:pt x="87463" y="18124"/>
                    <a:pt x="87452" y="18149"/>
                    <a:pt x="87437" y="18172"/>
                  </a:cubicBezTo>
                  <a:lnTo>
                    <a:pt x="59626" y="948"/>
                  </a:lnTo>
                  <a:cubicBezTo>
                    <a:pt x="59646" y="651"/>
                    <a:pt x="59520" y="351"/>
                    <a:pt x="59262" y="166"/>
                  </a:cubicBezTo>
                  <a:cubicBezTo>
                    <a:pt x="59111" y="58"/>
                    <a:pt x="58932" y="0"/>
                    <a:pt x="587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21"/>
            <p:cNvSpPr/>
            <p:nvPr/>
          </p:nvSpPr>
          <p:spPr>
            <a:xfrm>
              <a:off x="1522650" y="3538750"/>
              <a:ext cx="2417375" cy="1058350"/>
            </a:xfrm>
            <a:custGeom>
              <a:rect b="b" l="l" r="r" t="t"/>
              <a:pathLst>
                <a:path extrusionOk="0" h="42334" w="96695">
                  <a:moveTo>
                    <a:pt x="1008" y="1"/>
                  </a:moveTo>
                  <a:cubicBezTo>
                    <a:pt x="960" y="1"/>
                    <a:pt x="911" y="5"/>
                    <a:pt x="862" y="13"/>
                  </a:cubicBezTo>
                  <a:cubicBezTo>
                    <a:pt x="628" y="51"/>
                    <a:pt x="424" y="179"/>
                    <a:pt x="285" y="371"/>
                  </a:cubicBezTo>
                  <a:cubicBezTo>
                    <a:pt x="1" y="768"/>
                    <a:pt x="93" y="1321"/>
                    <a:pt x="489" y="1607"/>
                  </a:cubicBezTo>
                  <a:cubicBezTo>
                    <a:pt x="641" y="1716"/>
                    <a:pt x="819" y="1772"/>
                    <a:pt x="1002" y="1772"/>
                  </a:cubicBezTo>
                  <a:cubicBezTo>
                    <a:pt x="1050" y="1772"/>
                    <a:pt x="1100" y="1768"/>
                    <a:pt x="1148" y="1760"/>
                  </a:cubicBezTo>
                  <a:cubicBezTo>
                    <a:pt x="1382" y="1721"/>
                    <a:pt x="1585" y="1594"/>
                    <a:pt x="1724" y="1401"/>
                  </a:cubicBezTo>
                  <a:cubicBezTo>
                    <a:pt x="1775" y="1331"/>
                    <a:pt x="1812" y="1251"/>
                    <a:pt x="1839" y="1170"/>
                  </a:cubicBezTo>
                  <a:lnTo>
                    <a:pt x="49478" y="20273"/>
                  </a:lnTo>
                  <a:cubicBezTo>
                    <a:pt x="49259" y="20661"/>
                    <a:pt x="49358" y="21161"/>
                    <a:pt x="49729" y="21426"/>
                  </a:cubicBezTo>
                  <a:cubicBezTo>
                    <a:pt x="49886" y="21538"/>
                    <a:pt x="50065" y="21592"/>
                    <a:pt x="50244" y="21592"/>
                  </a:cubicBezTo>
                  <a:cubicBezTo>
                    <a:pt x="50520" y="21592"/>
                    <a:pt x="50792" y="21463"/>
                    <a:pt x="50965" y="21223"/>
                  </a:cubicBezTo>
                  <a:cubicBezTo>
                    <a:pt x="50983" y="21196"/>
                    <a:pt x="50997" y="21168"/>
                    <a:pt x="51011" y="21141"/>
                  </a:cubicBezTo>
                  <a:lnTo>
                    <a:pt x="70453" y="38632"/>
                  </a:lnTo>
                  <a:cubicBezTo>
                    <a:pt x="70320" y="38824"/>
                    <a:pt x="70266" y="39053"/>
                    <a:pt x="70304" y="39285"/>
                  </a:cubicBezTo>
                  <a:cubicBezTo>
                    <a:pt x="70342" y="39518"/>
                    <a:pt x="70469" y="39722"/>
                    <a:pt x="70662" y="39860"/>
                  </a:cubicBezTo>
                  <a:cubicBezTo>
                    <a:pt x="70818" y="39972"/>
                    <a:pt x="70998" y="40026"/>
                    <a:pt x="71176" y="40026"/>
                  </a:cubicBezTo>
                  <a:cubicBezTo>
                    <a:pt x="71452" y="40026"/>
                    <a:pt x="71725" y="39897"/>
                    <a:pt x="71897" y="39657"/>
                  </a:cubicBezTo>
                  <a:cubicBezTo>
                    <a:pt x="71957" y="39572"/>
                    <a:pt x="71998" y="39480"/>
                    <a:pt x="72025" y="39385"/>
                  </a:cubicBezTo>
                  <a:lnTo>
                    <a:pt x="94903" y="41502"/>
                  </a:lnTo>
                  <a:cubicBezTo>
                    <a:pt x="94919" y="41758"/>
                    <a:pt x="95040" y="42007"/>
                    <a:pt x="95266" y="42168"/>
                  </a:cubicBezTo>
                  <a:cubicBezTo>
                    <a:pt x="95423" y="42280"/>
                    <a:pt x="95601" y="42334"/>
                    <a:pt x="95781" y="42334"/>
                  </a:cubicBezTo>
                  <a:cubicBezTo>
                    <a:pt x="96056" y="42334"/>
                    <a:pt x="96329" y="42206"/>
                    <a:pt x="96502" y="41965"/>
                  </a:cubicBezTo>
                  <a:cubicBezTo>
                    <a:pt x="96639" y="41772"/>
                    <a:pt x="96694" y="41539"/>
                    <a:pt x="96655" y="41305"/>
                  </a:cubicBezTo>
                  <a:cubicBezTo>
                    <a:pt x="96620" y="41070"/>
                    <a:pt x="96493" y="40865"/>
                    <a:pt x="96301" y="40727"/>
                  </a:cubicBezTo>
                  <a:cubicBezTo>
                    <a:pt x="96148" y="40618"/>
                    <a:pt x="95971" y="40561"/>
                    <a:pt x="95788" y="40561"/>
                  </a:cubicBezTo>
                  <a:cubicBezTo>
                    <a:pt x="95739" y="40561"/>
                    <a:pt x="95690" y="40565"/>
                    <a:pt x="95641" y="40573"/>
                  </a:cubicBezTo>
                  <a:cubicBezTo>
                    <a:pt x="95408" y="40613"/>
                    <a:pt x="95203" y="40739"/>
                    <a:pt x="95065" y="40932"/>
                  </a:cubicBezTo>
                  <a:cubicBezTo>
                    <a:pt x="94993" y="41035"/>
                    <a:pt x="94944" y="41149"/>
                    <a:pt x="94920" y="41266"/>
                  </a:cubicBezTo>
                  <a:lnTo>
                    <a:pt x="72064" y="39153"/>
                  </a:lnTo>
                  <a:cubicBezTo>
                    <a:pt x="72068" y="38873"/>
                    <a:pt x="71940" y="38595"/>
                    <a:pt x="71697" y="38420"/>
                  </a:cubicBezTo>
                  <a:cubicBezTo>
                    <a:pt x="71545" y="38311"/>
                    <a:pt x="71367" y="38254"/>
                    <a:pt x="71183" y="38254"/>
                  </a:cubicBezTo>
                  <a:cubicBezTo>
                    <a:pt x="71134" y="38254"/>
                    <a:pt x="71085" y="38258"/>
                    <a:pt x="71036" y="38266"/>
                  </a:cubicBezTo>
                  <a:cubicBezTo>
                    <a:pt x="70879" y="38292"/>
                    <a:pt x="70737" y="38361"/>
                    <a:pt x="70617" y="38461"/>
                  </a:cubicBezTo>
                  <a:lnTo>
                    <a:pt x="51109" y="20911"/>
                  </a:lnTo>
                  <a:cubicBezTo>
                    <a:pt x="51188" y="20572"/>
                    <a:pt x="51063" y="20203"/>
                    <a:pt x="50764" y="19988"/>
                  </a:cubicBezTo>
                  <a:cubicBezTo>
                    <a:pt x="50609" y="19877"/>
                    <a:pt x="50430" y="19824"/>
                    <a:pt x="50253" y="19824"/>
                  </a:cubicBezTo>
                  <a:cubicBezTo>
                    <a:pt x="50023" y="19824"/>
                    <a:pt x="49796" y="19913"/>
                    <a:pt x="49627" y="20080"/>
                  </a:cubicBezTo>
                  <a:lnTo>
                    <a:pt x="1890" y="937"/>
                  </a:lnTo>
                  <a:cubicBezTo>
                    <a:pt x="1894" y="873"/>
                    <a:pt x="1893" y="807"/>
                    <a:pt x="1881" y="741"/>
                  </a:cubicBezTo>
                  <a:cubicBezTo>
                    <a:pt x="1842" y="507"/>
                    <a:pt x="1715" y="304"/>
                    <a:pt x="1523" y="167"/>
                  </a:cubicBezTo>
                  <a:cubicBezTo>
                    <a:pt x="1371" y="58"/>
                    <a:pt x="1192" y="1"/>
                    <a:pt x="10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 name="Google Shape;112;p21"/>
          <p:cNvGrpSpPr/>
          <p:nvPr/>
        </p:nvGrpSpPr>
        <p:grpSpPr>
          <a:xfrm>
            <a:off x="0" y="0"/>
            <a:ext cx="9144001" cy="5143500"/>
            <a:chOff x="0" y="0"/>
            <a:chExt cx="9144001" cy="5143500"/>
          </a:xfrm>
        </p:grpSpPr>
        <p:pic>
          <p:nvPicPr>
            <p:cNvPr id="113" name="Google Shape;113;p21"/>
            <p:cNvPicPr preferRelativeResize="0"/>
            <p:nvPr/>
          </p:nvPicPr>
          <p:blipFill>
            <a:blip r:embed="rId2">
              <a:alphaModFix/>
            </a:blip>
            <a:stretch>
              <a:fillRect/>
            </a:stretch>
          </p:blipFill>
          <p:spPr>
            <a:xfrm flipH="1" rot="10800000">
              <a:off x="5738810" y="0"/>
              <a:ext cx="3405191" cy="5143500"/>
            </a:xfrm>
            <a:prstGeom prst="rect">
              <a:avLst/>
            </a:prstGeom>
            <a:noFill/>
            <a:ln>
              <a:noFill/>
            </a:ln>
          </p:spPr>
        </p:pic>
        <p:pic>
          <p:nvPicPr>
            <p:cNvPr id="114" name="Google Shape;114;p21"/>
            <p:cNvPicPr preferRelativeResize="0"/>
            <p:nvPr/>
          </p:nvPicPr>
          <p:blipFill>
            <a:blip r:embed="rId3">
              <a:alphaModFix/>
            </a:blip>
            <a:stretch>
              <a:fillRect/>
            </a:stretch>
          </p:blipFill>
          <p:spPr>
            <a:xfrm flipH="1" rot="10800000">
              <a:off x="0" y="0"/>
              <a:ext cx="4727801" cy="2256875"/>
            </a:xfrm>
            <a:prstGeom prst="rect">
              <a:avLst/>
            </a:prstGeom>
            <a:noFill/>
            <a:ln>
              <a:noFill/>
            </a:ln>
          </p:spPr>
        </p:pic>
      </p:grpSp>
      <p:sp>
        <p:nvSpPr>
          <p:cNvPr id="115" name="Google Shape;115;p21"/>
          <p:cNvSpPr txBox="1"/>
          <p:nvPr>
            <p:ph type="title"/>
          </p:nvPr>
        </p:nvSpPr>
        <p:spPr>
          <a:xfrm>
            <a:off x="713225" y="1528900"/>
            <a:ext cx="4872900" cy="1964400"/>
          </a:xfrm>
          <a:prstGeom prst="rect">
            <a:avLst/>
          </a:prstGeom>
        </p:spPr>
        <p:txBody>
          <a:bodyPr anchorCtr="0" anchor="b" bIns="91425" lIns="91425" spcFirstLastPara="1" rIns="91425" wrap="square" tIns="91425">
            <a:noAutofit/>
          </a:bodyPr>
          <a:lstStyle>
            <a:lvl1pPr lvl="0">
              <a:spcBef>
                <a:spcPts val="0"/>
              </a:spcBef>
              <a:spcAft>
                <a:spcPts val="0"/>
              </a:spcAft>
              <a:buSzPts val="5000"/>
              <a:buNone/>
              <a:defRPr sz="5000"/>
            </a:lvl1pPr>
            <a:lvl2pPr lvl="1" algn="ctr">
              <a:spcBef>
                <a:spcPts val="0"/>
              </a:spcBef>
              <a:spcAft>
                <a:spcPts val="0"/>
              </a:spcAft>
              <a:buSzPts val="3000"/>
              <a:buNone/>
              <a:defRPr/>
            </a:lvl2pPr>
            <a:lvl3pPr lvl="2" algn="ctr">
              <a:spcBef>
                <a:spcPts val="0"/>
              </a:spcBef>
              <a:spcAft>
                <a:spcPts val="0"/>
              </a:spcAft>
              <a:buSzPts val="3000"/>
              <a:buNone/>
              <a:defRPr/>
            </a:lvl3pPr>
            <a:lvl4pPr lvl="3" algn="ctr">
              <a:spcBef>
                <a:spcPts val="0"/>
              </a:spcBef>
              <a:spcAft>
                <a:spcPts val="0"/>
              </a:spcAft>
              <a:buSzPts val="3000"/>
              <a:buNone/>
              <a:defRPr/>
            </a:lvl4pPr>
            <a:lvl5pPr lvl="4" algn="ctr">
              <a:spcBef>
                <a:spcPts val="0"/>
              </a:spcBef>
              <a:spcAft>
                <a:spcPts val="0"/>
              </a:spcAft>
              <a:buSzPts val="3000"/>
              <a:buNone/>
              <a:defRPr/>
            </a:lvl5pPr>
            <a:lvl6pPr lvl="5" algn="ctr">
              <a:spcBef>
                <a:spcPts val="0"/>
              </a:spcBef>
              <a:spcAft>
                <a:spcPts val="0"/>
              </a:spcAft>
              <a:buSzPts val="3000"/>
              <a:buNone/>
              <a:defRPr/>
            </a:lvl6pPr>
            <a:lvl7pPr lvl="6" algn="ctr">
              <a:spcBef>
                <a:spcPts val="0"/>
              </a:spcBef>
              <a:spcAft>
                <a:spcPts val="0"/>
              </a:spcAft>
              <a:buSzPts val="3000"/>
              <a:buNone/>
              <a:defRPr/>
            </a:lvl7pPr>
            <a:lvl8pPr lvl="7" algn="ctr">
              <a:spcBef>
                <a:spcPts val="0"/>
              </a:spcBef>
              <a:spcAft>
                <a:spcPts val="0"/>
              </a:spcAft>
              <a:buSzPts val="3000"/>
              <a:buNone/>
              <a:defRPr/>
            </a:lvl8pPr>
            <a:lvl9pPr lvl="8" algn="ctr">
              <a:spcBef>
                <a:spcPts val="0"/>
              </a:spcBef>
              <a:spcAft>
                <a:spcPts val="0"/>
              </a:spcAft>
              <a:buSzPts val="3000"/>
              <a:buNone/>
              <a:defRPr/>
            </a:lvl9pPr>
          </a:lstStyle>
          <a:p/>
        </p:txBody>
      </p:sp>
      <p:sp>
        <p:nvSpPr>
          <p:cNvPr id="116" name="Google Shape;116;p21"/>
          <p:cNvSpPr txBox="1"/>
          <p:nvPr>
            <p:ph idx="1" type="subTitle"/>
          </p:nvPr>
        </p:nvSpPr>
        <p:spPr>
          <a:xfrm>
            <a:off x="713225" y="3640050"/>
            <a:ext cx="4872900" cy="453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sz="1600"/>
            </a:lvl1pPr>
            <a:lvl2pPr lvl="1">
              <a:lnSpc>
                <a:spcPct val="100000"/>
              </a:lnSpc>
              <a:spcBef>
                <a:spcPts val="0"/>
              </a:spcBef>
              <a:spcAft>
                <a:spcPts val="0"/>
              </a:spcAft>
              <a:buSzPts val="1200"/>
              <a:buNone/>
              <a:defRPr/>
            </a:lvl2pPr>
            <a:lvl3pPr lvl="2">
              <a:lnSpc>
                <a:spcPct val="100000"/>
              </a:lnSpc>
              <a:spcBef>
                <a:spcPts val="0"/>
              </a:spcBef>
              <a:spcAft>
                <a:spcPts val="0"/>
              </a:spcAft>
              <a:buSzPts val="1200"/>
              <a:buNone/>
              <a:defRPr/>
            </a:lvl3pPr>
            <a:lvl4pPr lvl="3">
              <a:lnSpc>
                <a:spcPct val="100000"/>
              </a:lnSpc>
              <a:spcBef>
                <a:spcPts val="0"/>
              </a:spcBef>
              <a:spcAft>
                <a:spcPts val="0"/>
              </a:spcAft>
              <a:buSzPts val="1200"/>
              <a:buNone/>
              <a:defRPr/>
            </a:lvl4pPr>
            <a:lvl5pPr lvl="4">
              <a:lnSpc>
                <a:spcPct val="100000"/>
              </a:lnSpc>
              <a:spcBef>
                <a:spcPts val="0"/>
              </a:spcBef>
              <a:spcAft>
                <a:spcPts val="0"/>
              </a:spcAft>
              <a:buSzPts val="1200"/>
              <a:buNone/>
              <a:defRPr/>
            </a:lvl5pPr>
            <a:lvl6pPr lvl="5">
              <a:lnSpc>
                <a:spcPct val="100000"/>
              </a:lnSpc>
              <a:spcBef>
                <a:spcPts val="0"/>
              </a:spcBef>
              <a:spcAft>
                <a:spcPts val="0"/>
              </a:spcAft>
              <a:buSzPts val="1200"/>
              <a:buNone/>
              <a:defRPr/>
            </a:lvl6pPr>
            <a:lvl7pPr lvl="6">
              <a:lnSpc>
                <a:spcPct val="100000"/>
              </a:lnSpc>
              <a:spcBef>
                <a:spcPts val="0"/>
              </a:spcBef>
              <a:spcAft>
                <a:spcPts val="0"/>
              </a:spcAft>
              <a:buSzPts val="1200"/>
              <a:buNone/>
              <a:defRPr/>
            </a:lvl7pPr>
            <a:lvl8pPr lvl="7">
              <a:lnSpc>
                <a:spcPct val="100000"/>
              </a:lnSpc>
              <a:spcBef>
                <a:spcPts val="0"/>
              </a:spcBef>
              <a:spcAft>
                <a:spcPts val="0"/>
              </a:spcAft>
              <a:buSzPts val="1200"/>
              <a:buNone/>
              <a:defRPr/>
            </a:lvl8pPr>
            <a:lvl9pPr lvl="8">
              <a:lnSpc>
                <a:spcPct val="100000"/>
              </a:lnSpc>
              <a:spcBef>
                <a:spcPts val="0"/>
              </a:spcBef>
              <a:spcAft>
                <a:spcPts val="0"/>
              </a:spcAft>
              <a:buSzPts val="12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17" name="Shape 117"/>
        <p:cNvGrpSpPr/>
        <p:nvPr/>
      </p:nvGrpSpPr>
      <p:grpSpPr>
        <a:xfrm>
          <a:off x="0" y="0"/>
          <a:ext cx="0" cy="0"/>
          <a:chOff x="0" y="0"/>
          <a:chExt cx="0" cy="0"/>
        </a:xfrm>
      </p:grpSpPr>
      <p:sp>
        <p:nvSpPr>
          <p:cNvPr id="118" name="Google Shape;118;p22"/>
          <p:cNvSpPr/>
          <p:nvPr>
            <p:ph idx="2" type="pic"/>
          </p:nvPr>
        </p:nvSpPr>
        <p:spPr>
          <a:xfrm>
            <a:off x="0" y="0"/>
            <a:ext cx="9144000" cy="5143500"/>
          </a:xfrm>
          <a:prstGeom prst="rect">
            <a:avLst/>
          </a:prstGeom>
          <a:noFill/>
          <a:ln>
            <a:noFill/>
          </a:ln>
        </p:spPr>
      </p:sp>
      <p:sp>
        <p:nvSpPr>
          <p:cNvPr id="119" name="Google Shape;119;p22"/>
          <p:cNvSpPr txBox="1"/>
          <p:nvPr>
            <p:ph type="title"/>
          </p:nvPr>
        </p:nvSpPr>
        <p:spPr>
          <a:xfrm>
            <a:off x="720000" y="4014450"/>
            <a:ext cx="5713200" cy="572700"/>
          </a:xfrm>
          <a:prstGeom prst="rect">
            <a:avLst/>
          </a:prstGeom>
          <a:solidFill>
            <a:schemeClr val="dk2"/>
          </a:solidFill>
        </p:spPr>
        <p:txBody>
          <a:bodyPr anchorCtr="0" anchor="ctr" bIns="91425" lIns="91425" spcFirstLastPara="1" rIns="91425" wrap="square" tIns="91425">
            <a:noAutofit/>
          </a:bodyPr>
          <a:lstStyle>
            <a:lvl1pPr lvl="0">
              <a:spcBef>
                <a:spcPts val="0"/>
              </a:spcBef>
              <a:spcAft>
                <a:spcPts val="0"/>
              </a:spcAft>
              <a:buSzPts val="3000"/>
              <a:buNone/>
              <a:defRPr/>
            </a:lvl1pPr>
            <a:lvl2pPr lvl="1" algn="ctr">
              <a:spcBef>
                <a:spcPts val="0"/>
              </a:spcBef>
              <a:spcAft>
                <a:spcPts val="0"/>
              </a:spcAft>
              <a:buSzPts val="3000"/>
              <a:buNone/>
              <a:defRPr/>
            </a:lvl2pPr>
            <a:lvl3pPr lvl="2" algn="ctr">
              <a:spcBef>
                <a:spcPts val="0"/>
              </a:spcBef>
              <a:spcAft>
                <a:spcPts val="0"/>
              </a:spcAft>
              <a:buSzPts val="3000"/>
              <a:buNone/>
              <a:defRPr/>
            </a:lvl3pPr>
            <a:lvl4pPr lvl="3" algn="ctr">
              <a:spcBef>
                <a:spcPts val="0"/>
              </a:spcBef>
              <a:spcAft>
                <a:spcPts val="0"/>
              </a:spcAft>
              <a:buSzPts val="3000"/>
              <a:buNone/>
              <a:defRPr/>
            </a:lvl4pPr>
            <a:lvl5pPr lvl="4" algn="ctr">
              <a:spcBef>
                <a:spcPts val="0"/>
              </a:spcBef>
              <a:spcAft>
                <a:spcPts val="0"/>
              </a:spcAft>
              <a:buSzPts val="3000"/>
              <a:buNone/>
              <a:defRPr/>
            </a:lvl5pPr>
            <a:lvl6pPr lvl="5" algn="ctr">
              <a:spcBef>
                <a:spcPts val="0"/>
              </a:spcBef>
              <a:spcAft>
                <a:spcPts val="0"/>
              </a:spcAft>
              <a:buSzPts val="3000"/>
              <a:buNone/>
              <a:defRPr/>
            </a:lvl6pPr>
            <a:lvl7pPr lvl="6" algn="ctr">
              <a:spcBef>
                <a:spcPts val="0"/>
              </a:spcBef>
              <a:spcAft>
                <a:spcPts val="0"/>
              </a:spcAft>
              <a:buSzPts val="3000"/>
              <a:buNone/>
              <a:defRPr/>
            </a:lvl7pPr>
            <a:lvl8pPr lvl="7" algn="ctr">
              <a:spcBef>
                <a:spcPts val="0"/>
              </a:spcBef>
              <a:spcAft>
                <a:spcPts val="0"/>
              </a:spcAft>
              <a:buSzPts val="3000"/>
              <a:buNone/>
              <a:defRPr/>
            </a:lvl8pPr>
            <a:lvl9pPr lvl="8" algn="ctr">
              <a:spcBef>
                <a:spcPts val="0"/>
              </a:spcBef>
              <a:spcAft>
                <a:spcPts val="0"/>
              </a:spcAft>
              <a:buSzPts val="3000"/>
              <a:buNone/>
              <a:defRPr/>
            </a:lvl9pPr>
          </a:lstStyle>
          <a:p/>
        </p:txBody>
      </p:sp>
      <p:grpSp>
        <p:nvGrpSpPr>
          <p:cNvPr id="120" name="Google Shape;120;p22"/>
          <p:cNvGrpSpPr/>
          <p:nvPr/>
        </p:nvGrpSpPr>
        <p:grpSpPr>
          <a:xfrm>
            <a:off x="0" y="4"/>
            <a:ext cx="9144004" cy="5143496"/>
            <a:chOff x="0" y="4"/>
            <a:chExt cx="9144004" cy="5143496"/>
          </a:xfrm>
        </p:grpSpPr>
        <p:pic>
          <p:nvPicPr>
            <p:cNvPr id="121" name="Google Shape;121;p22"/>
            <p:cNvPicPr preferRelativeResize="0"/>
            <p:nvPr/>
          </p:nvPicPr>
          <p:blipFill>
            <a:blip r:embed="rId2">
              <a:alphaModFix/>
            </a:blip>
            <a:stretch>
              <a:fillRect/>
            </a:stretch>
          </p:blipFill>
          <p:spPr>
            <a:xfrm rot="-5400000">
              <a:off x="-564975" y="1487975"/>
              <a:ext cx="4220500" cy="3090550"/>
            </a:xfrm>
            <a:prstGeom prst="rect">
              <a:avLst/>
            </a:prstGeom>
            <a:noFill/>
            <a:ln>
              <a:noFill/>
            </a:ln>
          </p:spPr>
        </p:pic>
        <p:pic>
          <p:nvPicPr>
            <p:cNvPr id="122" name="Google Shape;122;p22"/>
            <p:cNvPicPr preferRelativeResize="0"/>
            <p:nvPr/>
          </p:nvPicPr>
          <p:blipFill>
            <a:blip r:embed="rId3">
              <a:alphaModFix/>
            </a:blip>
            <a:stretch>
              <a:fillRect/>
            </a:stretch>
          </p:blipFill>
          <p:spPr>
            <a:xfrm rot="-5400000">
              <a:off x="6335799" y="-429125"/>
              <a:ext cx="2379077" cy="3237334"/>
            </a:xfrm>
            <a:prstGeom prst="rect">
              <a:avLst/>
            </a:prstGeom>
            <a:noFill/>
            <a:ln>
              <a:noFill/>
            </a:ln>
          </p:spPr>
        </p:pic>
      </p:grpSp>
      <p:grpSp>
        <p:nvGrpSpPr>
          <p:cNvPr id="123" name="Google Shape;123;p22"/>
          <p:cNvGrpSpPr/>
          <p:nvPr/>
        </p:nvGrpSpPr>
        <p:grpSpPr>
          <a:xfrm>
            <a:off x="-896231" y="-2525369"/>
            <a:ext cx="11703669" cy="10221582"/>
            <a:chOff x="-896231" y="-2525369"/>
            <a:chExt cx="11703669" cy="10221582"/>
          </a:xfrm>
        </p:grpSpPr>
        <p:grpSp>
          <p:nvGrpSpPr>
            <p:cNvPr id="124" name="Google Shape;124;p22"/>
            <p:cNvGrpSpPr/>
            <p:nvPr/>
          </p:nvGrpSpPr>
          <p:grpSpPr>
            <a:xfrm flipH="1" rot="-10539848">
              <a:off x="6108563" y="4049075"/>
              <a:ext cx="4573901" cy="3479217"/>
              <a:chOff x="1522650" y="1117750"/>
              <a:chExt cx="4574075" cy="3479350"/>
            </a:xfrm>
          </p:grpSpPr>
          <p:sp>
            <p:nvSpPr>
              <p:cNvPr id="125" name="Google Shape;125;p22"/>
              <p:cNvSpPr/>
              <p:nvPr/>
            </p:nvSpPr>
            <p:spPr>
              <a:xfrm>
                <a:off x="2305900" y="1117750"/>
                <a:ext cx="3790825" cy="3217100"/>
              </a:xfrm>
              <a:custGeom>
                <a:rect b="b" l="l" r="r" t="t"/>
                <a:pathLst>
                  <a:path extrusionOk="0" h="128684" w="151633">
                    <a:moveTo>
                      <a:pt x="59573" y="1190"/>
                    </a:moveTo>
                    <a:lnTo>
                      <a:pt x="87345" y="18391"/>
                    </a:lnTo>
                    <a:cubicBezTo>
                      <a:pt x="87254" y="18737"/>
                      <a:pt x="87376" y="19117"/>
                      <a:pt x="87682" y="19337"/>
                    </a:cubicBezTo>
                    <a:cubicBezTo>
                      <a:pt x="87712" y="19358"/>
                      <a:pt x="87742" y="19374"/>
                      <a:pt x="87773" y="19391"/>
                    </a:cubicBezTo>
                    <a:lnTo>
                      <a:pt x="73089" y="35287"/>
                    </a:lnTo>
                    <a:cubicBezTo>
                      <a:pt x="73041" y="35228"/>
                      <a:pt x="72987" y="35173"/>
                      <a:pt x="72923" y="35127"/>
                    </a:cubicBezTo>
                    <a:cubicBezTo>
                      <a:pt x="72772" y="35017"/>
                      <a:pt x="72594" y="34961"/>
                      <a:pt x="72410" y="34961"/>
                    </a:cubicBezTo>
                    <a:cubicBezTo>
                      <a:pt x="72364" y="34961"/>
                      <a:pt x="72317" y="34964"/>
                      <a:pt x="72269" y="34972"/>
                    </a:cubicBezTo>
                    <a:lnTo>
                      <a:pt x="59361" y="1513"/>
                    </a:lnTo>
                    <a:cubicBezTo>
                      <a:pt x="59397" y="1478"/>
                      <a:pt x="59435" y="1443"/>
                      <a:pt x="59466" y="1400"/>
                    </a:cubicBezTo>
                    <a:cubicBezTo>
                      <a:pt x="59513" y="1335"/>
                      <a:pt x="59546" y="1262"/>
                      <a:pt x="59573" y="1190"/>
                    </a:cubicBezTo>
                    <a:close/>
                    <a:moveTo>
                      <a:pt x="57905" y="1155"/>
                    </a:moveTo>
                    <a:cubicBezTo>
                      <a:pt x="57962" y="1330"/>
                      <a:pt x="58069" y="1490"/>
                      <a:pt x="58229" y="1604"/>
                    </a:cubicBezTo>
                    <a:cubicBezTo>
                      <a:pt x="58385" y="1716"/>
                      <a:pt x="58564" y="1770"/>
                      <a:pt x="58744" y="1770"/>
                    </a:cubicBezTo>
                    <a:cubicBezTo>
                      <a:pt x="58890" y="1770"/>
                      <a:pt x="59035" y="1731"/>
                      <a:pt x="59165" y="1661"/>
                    </a:cubicBezTo>
                    <a:lnTo>
                      <a:pt x="72044" y="35042"/>
                    </a:lnTo>
                    <a:cubicBezTo>
                      <a:pt x="71907" y="35103"/>
                      <a:pt x="71787" y="35197"/>
                      <a:pt x="71696" y="35320"/>
                    </a:cubicBezTo>
                    <a:lnTo>
                      <a:pt x="34939" y="10633"/>
                    </a:lnTo>
                    <a:cubicBezTo>
                      <a:pt x="34967" y="10533"/>
                      <a:pt x="34978" y="10431"/>
                      <a:pt x="34971" y="10330"/>
                    </a:cubicBezTo>
                    <a:lnTo>
                      <a:pt x="57905" y="1155"/>
                    </a:lnTo>
                    <a:close/>
                    <a:moveTo>
                      <a:pt x="34896" y="10886"/>
                    </a:moveTo>
                    <a:lnTo>
                      <a:pt x="71585" y="35528"/>
                    </a:lnTo>
                    <a:cubicBezTo>
                      <a:pt x="71451" y="35873"/>
                      <a:pt x="71547" y="36273"/>
                      <a:pt x="71839" y="36520"/>
                    </a:cubicBezTo>
                    <a:lnTo>
                      <a:pt x="61150" y="46075"/>
                    </a:lnTo>
                    <a:cubicBezTo>
                      <a:pt x="61131" y="46059"/>
                      <a:pt x="61114" y="46040"/>
                      <a:pt x="61092" y="46024"/>
                    </a:cubicBezTo>
                    <a:cubicBezTo>
                      <a:pt x="60938" y="45913"/>
                      <a:pt x="60760" y="45860"/>
                      <a:pt x="60583" y="45860"/>
                    </a:cubicBezTo>
                    <a:cubicBezTo>
                      <a:pt x="60438" y="45860"/>
                      <a:pt x="60294" y="45896"/>
                      <a:pt x="60165" y="45964"/>
                    </a:cubicBezTo>
                    <a:lnTo>
                      <a:pt x="34896" y="10886"/>
                    </a:lnTo>
                    <a:close/>
                    <a:moveTo>
                      <a:pt x="88012" y="19481"/>
                    </a:moveTo>
                    <a:cubicBezTo>
                      <a:pt x="88073" y="19495"/>
                      <a:pt x="88135" y="19503"/>
                      <a:pt x="88199" y="19503"/>
                    </a:cubicBezTo>
                    <a:cubicBezTo>
                      <a:pt x="88236" y="19503"/>
                      <a:pt x="88270" y="19496"/>
                      <a:pt x="88308" y="19491"/>
                    </a:cubicBezTo>
                    <a:lnTo>
                      <a:pt x="90601" y="57808"/>
                    </a:lnTo>
                    <a:cubicBezTo>
                      <a:pt x="90477" y="57828"/>
                      <a:pt x="90359" y="57878"/>
                      <a:pt x="90253" y="57948"/>
                    </a:cubicBezTo>
                    <a:lnTo>
                      <a:pt x="73040" y="36456"/>
                    </a:lnTo>
                    <a:cubicBezTo>
                      <a:pt x="73069" y="36426"/>
                      <a:pt x="73102" y="36397"/>
                      <a:pt x="73126" y="36363"/>
                    </a:cubicBezTo>
                    <a:cubicBezTo>
                      <a:pt x="73264" y="36171"/>
                      <a:pt x="73319" y="35936"/>
                      <a:pt x="73280" y="35702"/>
                    </a:cubicBezTo>
                    <a:cubicBezTo>
                      <a:pt x="73268" y="35629"/>
                      <a:pt x="73244" y="35561"/>
                      <a:pt x="73216" y="35494"/>
                    </a:cubicBezTo>
                    <a:lnTo>
                      <a:pt x="88012" y="19481"/>
                    </a:lnTo>
                    <a:close/>
                    <a:moveTo>
                      <a:pt x="88769" y="19295"/>
                    </a:moveTo>
                    <a:lnTo>
                      <a:pt x="121569" y="41232"/>
                    </a:lnTo>
                    <a:cubicBezTo>
                      <a:pt x="121516" y="41429"/>
                      <a:pt x="121532" y="41636"/>
                      <a:pt x="121612" y="41820"/>
                    </a:cubicBezTo>
                    <a:lnTo>
                      <a:pt x="91516" y="58252"/>
                    </a:lnTo>
                    <a:cubicBezTo>
                      <a:pt x="91455" y="58141"/>
                      <a:pt x="91371" y="58040"/>
                      <a:pt x="91261" y="57962"/>
                    </a:cubicBezTo>
                    <a:cubicBezTo>
                      <a:pt x="91131" y="57868"/>
                      <a:pt x="90984" y="57820"/>
                      <a:pt x="90835" y="57804"/>
                    </a:cubicBezTo>
                    <a:lnTo>
                      <a:pt x="88539" y="19431"/>
                    </a:lnTo>
                    <a:cubicBezTo>
                      <a:pt x="88621" y="19396"/>
                      <a:pt x="88699" y="19354"/>
                      <a:pt x="88769" y="19295"/>
                    </a:cubicBezTo>
                    <a:close/>
                    <a:moveTo>
                      <a:pt x="72858" y="36603"/>
                    </a:moveTo>
                    <a:lnTo>
                      <a:pt x="90079" y="58104"/>
                    </a:lnTo>
                    <a:cubicBezTo>
                      <a:pt x="90062" y="58125"/>
                      <a:pt x="90041" y="58144"/>
                      <a:pt x="90025" y="58165"/>
                    </a:cubicBezTo>
                    <a:cubicBezTo>
                      <a:pt x="89989" y="58216"/>
                      <a:pt x="89960" y="58268"/>
                      <a:pt x="89936" y="58323"/>
                    </a:cubicBezTo>
                    <a:lnTo>
                      <a:pt x="61457" y="46818"/>
                    </a:lnTo>
                    <a:cubicBezTo>
                      <a:pt x="61473" y="46617"/>
                      <a:pt x="61422" y="46416"/>
                      <a:pt x="61307" y="46247"/>
                    </a:cubicBezTo>
                    <a:lnTo>
                      <a:pt x="72044" y="36651"/>
                    </a:lnTo>
                    <a:cubicBezTo>
                      <a:pt x="72160" y="36702"/>
                      <a:pt x="72283" y="36731"/>
                      <a:pt x="72406" y="36731"/>
                    </a:cubicBezTo>
                    <a:cubicBezTo>
                      <a:pt x="72565" y="36731"/>
                      <a:pt x="72719" y="36684"/>
                      <a:pt x="72858" y="36603"/>
                    </a:cubicBezTo>
                    <a:close/>
                    <a:moveTo>
                      <a:pt x="29406" y="22188"/>
                    </a:moveTo>
                    <a:lnTo>
                      <a:pt x="59857" y="46227"/>
                    </a:lnTo>
                    <a:cubicBezTo>
                      <a:pt x="59573" y="46625"/>
                      <a:pt x="59665" y="47178"/>
                      <a:pt x="60061" y="47462"/>
                    </a:cubicBezTo>
                    <a:cubicBezTo>
                      <a:pt x="60098" y="47488"/>
                      <a:pt x="60135" y="47509"/>
                      <a:pt x="60173" y="47529"/>
                    </a:cubicBezTo>
                    <a:lnTo>
                      <a:pt x="58655" y="58545"/>
                    </a:lnTo>
                    <a:cubicBezTo>
                      <a:pt x="58595" y="58532"/>
                      <a:pt x="58534" y="58525"/>
                      <a:pt x="58473" y="58525"/>
                    </a:cubicBezTo>
                    <a:cubicBezTo>
                      <a:pt x="58354" y="58525"/>
                      <a:pt x="58236" y="58550"/>
                      <a:pt x="58125" y="58596"/>
                    </a:cubicBezTo>
                    <a:lnTo>
                      <a:pt x="29406" y="22188"/>
                    </a:lnTo>
                    <a:close/>
                    <a:moveTo>
                      <a:pt x="16326" y="26247"/>
                    </a:moveTo>
                    <a:lnTo>
                      <a:pt x="57750" y="58893"/>
                    </a:lnTo>
                    <a:cubicBezTo>
                      <a:pt x="57750" y="58894"/>
                      <a:pt x="57749" y="58894"/>
                      <a:pt x="57748" y="58895"/>
                    </a:cubicBezTo>
                    <a:cubicBezTo>
                      <a:pt x="57632" y="59054"/>
                      <a:pt x="57582" y="59240"/>
                      <a:pt x="57584" y="59421"/>
                    </a:cubicBezTo>
                    <a:lnTo>
                      <a:pt x="33209" y="61477"/>
                    </a:lnTo>
                    <a:cubicBezTo>
                      <a:pt x="33171" y="61253"/>
                      <a:pt x="33049" y="61044"/>
                      <a:pt x="32851" y="60900"/>
                    </a:cubicBezTo>
                    <a:cubicBezTo>
                      <a:pt x="32696" y="60788"/>
                      <a:pt x="32515" y="60735"/>
                      <a:pt x="32336" y="60735"/>
                    </a:cubicBezTo>
                    <a:cubicBezTo>
                      <a:pt x="32231" y="60735"/>
                      <a:pt x="32126" y="60753"/>
                      <a:pt x="32028" y="60789"/>
                    </a:cubicBezTo>
                    <a:lnTo>
                      <a:pt x="16086" y="26436"/>
                    </a:lnTo>
                    <a:cubicBezTo>
                      <a:pt x="16176" y="26387"/>
                      <a:pt x="16257" y="26325"/>
                      <a:pt x="16326" y="26247"/>
                    </a:cubicBezTo>
                    <a:close/>
                    <a:moveTo>
                      <a:pt x="57622" y="59652"/>
                    </a:moveTo>
                    <a:cubicBezTo>
                      <a:pt x="57674" y="59839"/>
                      <a:pt x="57783" y="60008"/>
                      <a:pt x="57952" y="60129"/>
                    </a:cubicBezTo>
                    <a:cubicBezTo>
                      <a:pt x="58054" y="60201"/>
                      <a:pt x="58165" y="60247"/>
                      <a:pt x="58279" y="60272"/>
                    </a:cubicBezTo>
                    <a:lnTo>
                      <a:pt x="55785" y="68604"/>
                    </a:lnTo>
                    <a:cubicBezTo>
                      <a:pt x="55759" y="68602"/>
                      <a:pt x="55732" y="68601"/>
                      <a:pt x="55705" y="68601"/>
                    </a:cubicBezTo>
                    <a:cubicBezTo>
                      <a:pt x="55430" y="68601"/>
                      <a:pt x="55160" y="68726"/>
                      <a:pt x="54987" y="68966"/>
                    </a:cubicBezTo>
                    <a:cubicBezTo>
                      <a:pt x="54939" y="69034"/>
                      <a:pt x="54905" y="69108"/>
                      <a:pt x="54878" y="69182"/>
                    </a:cubicBezTo>
                    <a:lnTo>
                      <a:pt x="33192" y="61843"/>
                    </a:lnTo>
                    <a:cubicBezTo>
                      <a:pt x="33203" y="61799"/>
                      <a:pt x="33210" y="61755"/>
                      <a:pt x="33214" y="61709"/>
                    </a:cubicBezTo>
                    <a:lnTo>
                      <a:pt x="57622" y="59652"/>
                    </a:lnTo>
                    <a:close/>
                    <a:moveTo>
                      <a:pt x="61404" y="47049"/>
                    </a:moveTo>
                    <a:lnTo>
                      <a:pt x="89872" y="58550"/>
                    </a:lnTo>
                    <a:cubicBezTo>
                      <a:pt x="89825" y="58868"/>
                      <a:pt x="89949" y="59201"/>
                      <a:pt x="90228" y="59401"/>
                    </a:cubicBezTo>
                    <a:cubicBezTo>
                      <a:pt x="90327" y="59471"/>
                      <a:pt x="90435" y="59515"/>
                      <a:pt x="90546" y="59541"/>
                    </a:cubicBezTo>
                    <a:lnTo>
                      <a:pt x="88027" y="76730"/>
                    </a:lnTo>
                    <a:cubicBezTo>
                      <a:pt x="88011" y="76729"/>
                      <a:pt x="87994" y="76729"/>
                      <a:pt x="87977" y="76729"/>
                    </a:cubicBezTo>
                    <a:cubicBezTo>
                      <a:pt x="87931" y="76729"/>
                      <a:pt x="87884" y="76732"/>
                      <a:pt x="87837" y="76740"/>
                    </a:cubicBezTo>
                    <a:cubicBezTo>
                      <a:pt x="87715" y="76760"/>
                      <a:pt x="87603" y="76805"/>
                      <a:pt x="87501" y="76869"/>
                    </a:cubicBezTo>
                    <a:lnTo>
                      <a:pt x="61265" y="47294"/>
                    </a:lnTo>
                    <a:cubicBezTo>
                      <a:pt x="61275" y="47282"/>
                      <a:pt x="61288" y="47273"/>
                      <a:pt x="61297" y="47259"/>
                    </a:cubicBezTo>
                    <a:cubicBezTo>
                      <a:pt x="61344" y="47194"/>
                      <a:pt x="61377" y="47123"/>
                      <a:pt x="61404" y="47049"/>
                    </a:cubicBezTo>
                    <a:close/>
                    <a:moveTo>
                      <a:pt x="61096" y="47455"/>
                    </a:moveTo>
                    <a:lnTo>
                      <a:pt x="87328" y="77024"/>
                    </a:lnTo>
                    <a:cubicBezTo>
                      <a:pt x="87322" y="77033"/>
                      <a:pt x="87314" y="77039"/>
                      <a:pt x="87308" y="77047"/>
                    </a:cubicBezTo>
                    <a:lnTo>
                      <a:pt x="59297" y="59712"/>
                    </a:lnTo>
                    <a:cubicBezTo>
                      <a:pt x="59429" y="59348"/>
                      <a:pt x="59315" y="58926"/>
                      <a:pt x="58985" y="58689"/>
                    </a:cubicBezTo>
                    <a:cubicBezTo>
                      <a:pt x="58952" y="58665"/>
                      <a:pt x="58916" y="58648"/>
                      <a:pt x="58882" y="58628"/>
                    </a:cubicBezTo>
                    <a:lnTo>
                      <a:pt x="60400" y="47607"/>
                    </a:lnTo>
                    <a:cubicBezTo>
                      <a:pt x="60459" y="47619"/>
                      <a:pt x="60519" y="47627"/>
                      <a:pt x="60578" y="47627"/>
                    </a:cubicBezTo>
                    <a:cubicBezTo>
                      <a:pt x="60762" y="47627"/>
                      <a:pt x="60943" y="47564"/>
                      <a:pt x="61096" y="47455"/>
                    </a:cubicBezTo>
                    <a:close/>
                    <a:moveTo>
                      <a:pt x="59189" y="59922"/>
                    </a:moveTo>
                    <a:lnTo>
                      <a:pt x="87178" y="77244"/>
                    </a:lnTo>
                    <a:cubicBezTo>
                      <a:pt x="87172" y="77259"/>
                      <a:pt x="87166" y="77275"/>
                      <a:pt x="87161" y="77291"/>
                    </a:cubicBezTo>
                    <a:lnTo>
                      <a:pt x="56571" y="69673"/>
                    </a:lnTo>
                    <a:cubicBezTo>
                      <a:pt x="56646" y="69338"/>
                      <a:pt x="56520" y="68976"/>
                      <a:pt x="56224" y="68763"/>
                    </a:cubicBezTo>
                    <a:cubicBezTo>
                      <a:pt x="56157" y="68717"/>
                      <a:pt x="56087" y="68682"/>
                      <a:pt x="56015" y="68656"/>
                    </a:cubicBezTo>
                    <a:lnTo>
                      <a:pt x="58519" y="60290"/>
                    </a:lnTo>
                    <a:cubicBezTo>
                      <a:pt x="58777" y="60275"/>
                      <a:pt x="59025" y="60152"/>
                      <a:pt x="59188" y="59926"/>
                    </a:cubicBezTo>
                    <a:cubicBezTo>
                      <a:pt x="59189" y="59924"/>
                      <a:pt x="59189" y="59923"/>
                      <a:pt x="59189" y="59922"/>
                    </a:cubicBezTo>
                    <a:close/>
                    <a:moveTo>
                      <a:pt x="6382" y="54567"/>
                    </a:moveTo>
                    <a:lnTo>
                      <a:pt x="31456" y="61554"/>
                    </a:lnTo>
                    <a:cubicBezTo>
                      <a:pt x="31440" y="61772"/>
                      <a:pt x="31506" y="61990"/>
                      <a:pt x="31643" y="62166"/>
                    </a:cubicBezTo>
                    <a:lnTo>
                      <a:pt x="15546" y="78173"/>
                    </a:lnTo>
                    <a:cubicBezTo>
                      <a:pt x="15506" y="78130"/>
                      <a:pt x="15461" y="78092"/>
                      <a:pt x="15414" y="78055"/>
                    </a:cubicBezTo>
                    <a:cubicBezTo>
                      <a:pt x="15260" y="77944"/>
                      <a:pt x="15081" y="77892"/>
                      <a:pt x="14905" y="77892"/>
                    </a:cubicBezTo>
                    <a:cubicBezTo>
                      <a:pt x="14826" y="77892"/>
                      <a:pt x="14747" y="77902"/>
                      <a:pt x="14671" y="77923"/>
                    </a:cubicBezTo>
                    <a:lnTo>
                      <a:pt x="6061" y="55104"/>
                    </a:lnTo>
                    <a:cubicBezTo>
                      <a:pt x="6125" y="55054"/>
                      <a:pt x="6183" y="54997"/>
                      <a:pt x="6233" y="54928"/>
                    </a:cubicBezTo>
                    <a:cubicBezTo>
                      <a:pt x="6313" y="54818"/>
                      <a:pt x="6360" y="54692"/>
                      <a:pt x="6382" y="54567"/>
                    </a:cubicBezTo>
                    <a:close/>
                    <a:moveTo>
                      <a:pt x="91099" y="59489"/>
                    </a:moveTo>
                    <a:lnTo>
                      <a:pt x="104457" y="79682"/>
                    </a:lnTo>
                    <a:cubicBezTo>
                      <a:pt x="104363" y="79741"/>
                      <a:pt x="104277" y="79819"/>
                      <a:pt x="104210" y="79913"/>
                    </a:cubicBezTo>
                    <a:cubicBezTo>
                      <a:pt x="104146" y="80003"/>
                      <a:pt x="104103" y="80102"/>
                      <a:pt x="104076" y="80204"/>
                    </a:cubicBezTo>
                    <a:lnTo>
                      <a:pt x="88866" y="77650"/>
                    </a:lnTo>
                    <a:cubicBezTo>
                      <a:pt x="88877" y="77362"/>
                      <a:pt x="88749" y="77075"/>
                      <a:pt x="88499" y="76896"/>
                    </a:cubicBezTo>
                    <a:cubicBezTo>
                      <a:pt x="88425" y="76842"/>
                      <a:pt x="88344" y="76806"/>
                      <a:pt x="88260" y="76778"/>
                    </a:cubicBezTo>
                    <a:lnTo>
                      <a:pt x="90783" y="59563"/>
                    </a:lnTo>
                    <a:cubicBezTo>
                      <a:pt x="90892" y="59558"/>
                      <a:pt x="90999" y="59534"/>
                      <a:pt x="91099" y="59489"/>
                    </a:cubicBezTo>
                    <a:close/>
                    <a:moveTo>
                      <a:pt x="33100" y="62061"/>
                    </a:moveTo>
                    <a:lnTo>
                      <a:pt x="54828" y="69413"/>
                    </a:lnTo>
                    <a:cubicBezTo>
                      <a:pt x="54804" y="69712"/>
                      <a:pt x="54931" y="70016"/>
                      <a:pt x="55192" y="70201"/>
                    </a:cubicBezTo>
                    <a:cubicBezTo>
                      <a:pt x="55275" y="70262"/>
                      <a:pt x="55369" y="70305"/>
                      <a:pt x="55466" y="70333"/>
                    </a:cubicBezTo>
                    <a:lnTo>
                      <a:pt x="54144" y="97291"/>
                    </a:lnTo>
                    <a:cubicBezTo>
                      <a:pt x="54112" y="97293"/>
                      <a:pt x="54080" y="97293"/>
                      <a:pt x="54049" y="97298"/>
                    </a:cubicBezTo>
                    <a:cubicBezTo>
                      <a:pt x="53964" y="97313"/>
                      <a:pt x="53885" y="97342"/>
                      <a:pt x="53809" y="97378"/>
                    </a:cubicBezTo>
                    <a:lnTo>
                      <a:pt x="32845" y="62338"/>
                    </a:lnTo>
                    <a:cubicBezTo>
                      <a:pt x="32924" y="62281"/>
                      <a:pt x="32998" y="62217"/>
                      <a:pt x="33057" y="62136"/>
                    </a:cubicBezTo>
                    <a:cubicBezTo>
                      <a:pt x="33074" y="62112"/>
                      <a:pt x="33085" y="62086"/>
                      <a:pt x="33100" y="62061"/>
                    </a:cubicBezTo>
                    <a:close/>
                    <a:moveTo>
                      <a:pt x="56487" y="69893"/>
                    </a:moveTo>
                    <a:lnTo>
                      <a:pt x="87105" y="77517"/>
                    </a:lnTo>
                    <a:cubicBezTo>
                      <a:pt x="87088" y="77681"/>
                      <a:pt x="87116" y="77843"/>
                      <a:pt x="87186" y="77992"/>
                    </a:cubicBezTo>
                    <a:lnTo>
                      <a:pt x="54942" y="97700"/>
                    </a:lnTo>
                    <a:cubicBezTo>
                      <a:pt x="54883" y="97604"/>
                      <a:pt x="54803" y="97519"/>
                      <a:pt x="54708" y="97452"/>
                    </a:cubicBezTo>
                    <a:cubicBezTo>
                      <a:pt x="54609" y="97379"/>
                      <a:pt x="54496" y="97331"/>
                      <a:pt x="54379" y="97305"/>
                    </a:cubicBezTo>
                    <a:lnTo>
                      <a:pt x="55700" y="70367"/>
                    </a:lnTo>
                    <a:lnTo>
                      <a:pt x="55705" y="70367"/>
                    </a:lnTo>
                    <a:cubicBezTo>
                      <a:pt x="55753" y="70367"/>
                      <a:pt x="55802" y="70364"/>
                      <a:pt x="55850" y="70355"/>
                    </a:cubicBezTo>
                    <a:cubicBezTo>
                      <a:pt x="56084" y="70317"/>
                      <a:pt x="56287" y="70190"/>
                      <a:pt x="56427" y="69997"/>
                    </a:cubicBezTo>
                    <a:cubicBezTo>
                      <a:pt x="56450" y="69964"/>
                      <a:pt x="56468" y="69927"/>
                      <a:pt x="56487" y="69893"/>
                    </a:cubicBezTo>
                    <a:close/>
                    <a:moveTo>
                      <a:pt x="31811" y="62331"/>
                    </a:moveTo>
                    <a:cubicBezTo>
                      <a:pt x="31814" y="62333"/>
                      <a:pt x="31817" y="62338"/>
                      <a:pt x="31821" y="62340"/>
                    </a:cubicBezTo>
                    <a:cubicBezTo>
                      <a:pt x="31978" y="62452"/>
                      <a:pt x="32156" y="62506"/>
                      <a:pt x="32336" y="62506"/>
                    </a:cubicBezTo>
                    <a:cubicBezTo>
                      <a:pt x="32439" y="62506"/>
                      <a:pt x="32539" y="62482"/>
                      <a:pt x="32636" y="62447"/>
                    </a:cubicBezTo>
                    <a:lnTo>
                      <a:pt x="53611" y="97508"/>
                    </a:lnTo>
                    <a:cubicBezTo>
                      <a:pt x="53561" y="97551"/>
                      <a:pt x="53513" y="97602"/>
                      <a:pt x="53473" y="97657"/>
                    </a:cubicBezTo>
                    <a:cubicBezTo>
                      <a:pt x="53449" y="97691"/>
                      <a:pt x="53432" y="97726"/>
                      <a:pt x="53414" y="97761"/>
                    </a:cubicBezTo>
                    <a:lnTo>
                      <a:pt x="15678" y="79186"/>
                    </a:lnTo>
                    <a:cubicBezTo>
                      <a:pt x="15816" y="78926"/>
                      <a:pt x="15811" y="78622"/>
                      <a:pt x="15682" y="78371"/>
                    </a:cubicBezTo>
                    <a:lnTo>
                      <a:pt x="31811" y="62331"/>
                    </a:lnTo>
                    <a:close/>
                    <a:moveTo>
                      <a:pt x="1615" y="71499"/>
                    </a:moveTo>
                    <a:lnTo>
                      <a:pt x="14037" y="78573"/>
                    </a:lnTo>
                    <a:cubicBezTo>
                      <a:pt x="13958" y="78911"/>
                      <a:pt x="14084" y="79279"/>
                      <a:pt x="14383" y="79494"/>
                    </a:cubicBezTo>
                    <a:cubicBezTo>
                      <a:pt x="14539" y="79606"/>
                      <a:pt x="14719" y="79660"/>
                      <a:pt x="14898" y="79660"/>
                    </a:cubicBezTo>
                    <a:cubicBezTo>
                      <a:pt x="15136" y="79660"/>
                      <a:pt x="15368" y="79558"/>
                      <a:pt x="15538" y="79377"/>
                    </a:cubicBezTo>
                    <a:lnTo>
                      <a:pt x="53328" y="97978"/>
                    </a:lnTo>
                    <a:cubicBezTo>
                      <a:pt x="53297" y="98118"/>
                      <a:pt x="53305" y="98265"/>
                      <a:pt x="53342" y="98402"/>
                    </a:cubicBezTo>
                    <a:lnTo>
                      <a:pt x="44172" y="100939"/>
                    </a:lnTo>
                    <a:cubicBezTo>
                      <a:pt x="44109" y="100823"/>
                      <a:pt x="44023" y="100722"/>
                      <a:pt x="43914" y="100644"/>
                    </a:cubicBezTo>
                    <a:cubicBezTo>
                      <a:pt x="43762" y="100534"/>
                      <a:pt x="43583" y="100477"/>
                      <a:pt x="43400" y="100477"/>
                    </a:cubicBezTo>
                    <a:cubicBezTo>
                      <a:pt x="43351" y="100477"/>
                      <a:pt x="43302" y="100481"/>
                      <a:pt x="43253" y="100489"/>
                    </a:cubicBezTo>
                    <a:cubicBezTo>
                      <a:pt x="43020" y="100528"/>
                      <a:pt x="42817" y="100655"/>
                      <a:pt x="42677" y="100848"/>
                    </a:cubicBezTo>
                    <a:cubicBezTo>
                      <a:pt x="42516" y="101072"/>
                      <a:pt x="42479" y="101346"/>
                      <a:pt x="42546" y="101594"/>
                    </a:cubicBezTo>
                    <a:lnTo>
                      <a:pt x="31935" y="108097"/>
                    </a:lnTo>
                    <a:cubicBezTo>
                      <a:pt x="31872" y="107978"/>
                      <a:pt x="31783" y="107872"/>
                      <a:pt x="31671" y="107790"/>
                    </a:cubicBezTo>
                    <a:cubicBezTo>
                      <a:pt x="31516" y="107679"/>
                      <a:pt x="31337" y="107626"/>
                      <a:pt x="31160" y="107626"/>
                    </a:cubicBezTo>
                    <a:cubicBezTo>
                      <a:pt x="30986" y="107626"/>
                      <a:pt x="30812" y="107678"/>
                      <a:pt x="30664" y="107776"/>
                    </a:cubicBezTo>
                    <a:lnTo>
                      <a:pt x="1598" y="71519"/>
                    </a:lnTo>
                    <a:cubicBezTo>
                      <a:pt x="1603" y="71511"/>
                      <a:pt x="1609" y="71506"/>
                      <a:pt x="1615" y="71499"/>
                    </a:cubicBezTo>
                    <a:close/>
                    <a:moveTo>
                      <a:pt x="87314" y="78191"/>
                    </a:moveTo>
                    <a:cubicBezTo>
                      <a:pt x="87360" y="78243"/>
                      <a:pt x="87409" y="78293"/>
                      <a:pt x="87467" y="78334"/>
                    </a:cubicBezTo>
                    <a:cubicBezTo>
                      <a:pt x="87623" y="78447"/>
                      <a:pt x="87803" y="78500"/>
                      <a:pt x="87981" y="78500"/>
                    </a:cubicBezTo>
                    <a:cubicBezTo>
                      <a:pt x="88023" y="78500"/>
                      <a:pt x="88063" y="78493"/>
                      <a:pt x="88103" y="78485"/>
                    </a:cubicBezTo>
                    <a:lnTo>
                      <a:pt x="95457" y="108915"/>
                    </a:lnTo>
                    <a:cubicBezTo>
                      <a:pt x="95228" y="108955"/>
                      <a:pt x="95026" y="109080"/>
                      <a:pt x="94890" y="109271"/>
                    </a:cubicBezTo>
                    <a:cubicBezTo>
                      <a:pt x="94886" y="109276"/>
                      <a:pt x="94884" y="109281"/>
                      <a:pt x="94880" y="109287"/>
                    </a:cubicBezTo>
                    <a:lnTo>
                      <a:pt x="55049" y="98390"/>
                    </a:lnTo>
                    <a:cubicBezTo>
                      <a:pt x="55079" y="98272"/>
                      <a:pt x="55087" y="98149"/>
                      <a:pt x="55066" y="98026"/>
                    </a:cubicBezTo>
                    <a:cubicBezTo>
                      <a:pt x="55060" y="97989"/>
                      <a:pt x="55048" y="97954"/>
                      <a:pt x="55038" y="97917"/>
                    </a:cubicBezTo>
                    <a:lnTo>
                      <a:pt x="87314" y="78191"/>
                    </a:lnTo>
                    <a:close/>
                    <a:moveTo>
                      <a:pt x="42637" y="101815"/>
                    </a:moveTo>
                    <a:cubicBezTo>
                      <a:pt x="42697" y="101917"/>
                      <a:pt x="42779" y="102009"/>
                      <a:pt x="42882" y="102083"/>
                    </a:cubicBezTo>
                    <a:cubicBezTo>
                      <a:pt x="43034" y="102192"/>
                      <a:pt x="43212" y="102249"/>
                      <a:pt x="43395" y="102249"/>
                    </a:cubicBezTo>
                    <a:cubicBezTo>
                      <a:pt x="43443" y="102249"/>
                      <a:pt x="43493" y="102245"/>
                      <a:pt x="43541" y="102237"/>
                    </a:cubicBezTo>
                    <a:cubicBezTo>
                      <a:pt x="43588" y="102229"/>
                      <a:pt x="43633" y="102216"/>
                      <a:pt x="43679" y="102201"/>
                    </a:cubicBezTo>
                    <a:lnTo>
                      <a:pt x="55444" y="118817"/>
                    </a:lnTo>
                    <a:cubicBezTo>
                      <a:pt x="55361" y="118874"/>
                      <a:pt x="55285" y="118944"/>
                      <a:pt x="55225" y="119027"/>
                    </a:cubicBezTo>
                    <a:cubicBezTo>
                      <a:pt x="55134" y="119155"/>
                      <a:pt x="55081" y="119302"/>
                      <a:pt x="55066" y="119454"/>
                    </a:cubicBezTo>
                    <a:lnTo>
                      <a:pt x="38399" y="118443"/>
                    </a:lnTo>
                    <a:lnTo>
                      <a:pt x="31738" y="109173"/>
                    </a:lnTo>
                    <a:cubicBezTo>
                      <a:pt x="31789" y="109128"/>
                      <a:pt x="31835" y="109080"/>
                      <a:pt x="31876" y="109025"/>
                    </a:cubicBezTo>
                    <a:cubicBezTo>
                      <a:pt x="32014" y="108832"/>
                      <a:pt x="32069" y="108598"/>
                      <a:pt x="32030" y="108364"/>
                    </a:cubicBezTo>
                    <a:cubicBezTo>
                      <a:pt x="32027" y="108350"/>
                      <a:pt x="32021" y="108336"/>
                      <a:pt x="32017" y="108321"/>
                    </a:cubicBezTo>
                    <a:lnTo>
                      <a:pt x="42637" y="101815"/>
                    </a:lnTo>
                    <a:close/>
                    <a:moveTo>
                      <a:pt x="54958" y="98612"/>
                    </a:moveTo>
                    <a:lnTo>
                      <a:pt x="94775" y="109505"/>
                    </a:lnTo>
                    <a:cubicBezTo>
                      <a:pt x="94674" y="109802"/>
                      <a:pt x="94737" y="110137"/>
                      <a:pt x="94949" y="110374"/>
                    </a:cubicBezTo>
                    <a:lnTo>
                      <a:pt x="79975" y="127087"/>
                    </a:lnTo>
                    <a:cubicBezTo>
                      <a:pt x="79970" y="127084"/>
                      <a:pt x="79968" y="127081"/>
                      <a:pt x="79965" y="127079"/>
                    </a:cubicBezTo>
                    <a:cubicBezTo>
                      <a:pt x="79813" y="126970"/>
                      <a:pt x="79634" y="126913"/>
                      <a:pt x="79451" y="126913"/>
                    </a:cubicBezTo>
                    <a:cubicBezTo>
                      <a:pt x="79403" y="126913"/>
                      <a:pt x="79354" y="126917"/>
                      <a:pt x="79305" y="126925"/>
                    </a:cubicBezTo>
                    <a:cubicBezTo>
                      <a:pt x="79089" y="126960"/>
                      <a:pt x="78902" y="127074"/>
                      <a:pt x="78766" y="127242"/>
                    </a:cubicBezTo>
                    <a:lnTo>
                      <a:pt x="44129" y="101861"/>
                    </a:lnTo>
                    <a:cubicBezTo>
                      <a:pt x="44257" y="101672"/>
                      <a:pt x="44310" y="101447"/>
                      <a:pt x="44272" y="101221"/>
                    </a:cubicBezTo>
                    <a:cubicBezTo>
                      <a:pt x="44268" y="101201"/>
                      <a:pt x="44262" y="101182"/>
                      <a:pt x="44256" y="101162"/>
                    </a:cubicBezTo>
                    <a:lnTo>
                      <a:pt x="53432" y="98624"/>
                    </a:lnTo>
                    <a:cubicBezTo>
                      <a:pt x="53492" y="98727"/>
                      <a:pt x="53573" y="98820"/>
                      <a:pt x="53678" y="98895"/>
                    </a:cubicBezTo>
                    <a:cubicBezTo>
                      <a:pt x="53834" y="99007"/>
                      <a:pt x="54013" y="99061"/>
                      <a:pt x="54193" y="99061"/>
                    </a:cubicBezTo>
                    <a:cubicBezTo>
                      <a:pt x="54468" y="99061"/>
                      <a:pt x="54740" y="98932"/>
                      <a:pt x="54914" y="98692"/>
                    </a:cubicBezTo>
                    <a:cubicBezTo>
                      <a:pt x="54931" y="98666"/>
                      <a:pt x="54943" y="98639"/>
                      <a:pt x="54958" y="98612"/>
                    </a:cubicBezTo>
                    <a:close/>
                    <a:moveTo>
                      <a:pt x="58749" y="0"/>
                    </a:moveTo>
                    <a:cubicBezTo>
                      <a:pt x="58700" y="0"/>
                      <a:pt x="58651" y="4"/>
                      <a:pt x="58601" y="13"/>
                    </a:cubicBezTo>
                    <a:cubicBezTo>
                      <a:pt x="58368" y="51"/>
                      <a:pt x="58165" y="178"/>
                      <a:pt x="58026" y="371"/>
                    </a:cubicBezTo>
                    <a:cubicBezTo>
                      <a:pt x="57906" y="537"/>
                      <a:pt x="57857" y="730"/>
                      <a:pt x="57863" y="922"/>
                    </a:cubicBezTo>
                    <a:lnTo>
                      <a:pt x="34925" y="10097"/>
                    </a:lnTo>
                    <a:cubicBezTo>
                      <a:pt x="34868" y="9931"/>
                      <a:pt x="34761" y="9780"/>
                      <a:pt x="34608" y="9669"/>
                    </a:cubicBezTo>
                    <a:cubicBezTo>
                      <a:pt x="34451" y="9557"/>
                      <a:pt x="34271" y="9503"/>
                      <a:pt x="34092" y="9503"/>
                    </a:cubicBezTo>
                    <a:cubicBezTo>
                      <a:pt x="33816" y="9503"/>
                      <a:pt x="33545" y="9631"/>
                      <a:pt x="33372" y="9872"/>
                    </a:cubicBezTo>
                    <a:cubicBezTo>
                      <a:pt x="33234" y="10064"/>
                      <a:pt x="33180" y="10299"/>
                      <a:pt x="33218" y="10533"/>
                    </a:cubicBezTo>
                    <a:cubicBezTo>
                      <a:pt x="33257" y="10766"/>
                      <a:pt x="33384" y="10969"/>
                      <a:pt x="33577" y="11108"/>
                    </a:cubicBezTo>
                    <a:cubicBezTo>
                      <a:pt x="33733" y="11221"/>
                      <a:pt x="33912" y="11274"/>
                      <a:pt x="34091" y="11274"/>
                    </a:cubicBezTo>
                    <a:cubicBezTo>
                      <a:pt x="34316" y="11274"/>
                      <a:pt x="34535" y="11185"/>
                      <a:pt x="34704" y="11023"/>
                    </a:cubicBezTo>
                    <a:lnTo>
                      <a:pt x="59844" y="45919"/>
                    </a:lnTo>
                    <a:lnTo>
                      <a:pt x="59844" y="45919"/>
                    </a:lnTo>
                    <a:lnTo>
                      <a:pt x="29110" y="21654"/>
                    </a:lnTo>
                    <a:cubicBezTo>
                      <a:pt x="29111" y="21652"/>
                      <a:pt x="29113" y="21651"/>
                      <a:pt x="29117" y="21648"/>
                    </a:cubicBezTo>
                    <a:cubicBezTo>
                      <a:pt x="29401" y="21251"/>
                      <a:pt x="29309" y="20697"/>
                      <a:pt x="28913" y="20413"/>
                    </a:cubicBezTo>
                    <a:cubicBezTo>
                      <a:pt x="28757" y="20301"/>
                      <a:pt x="28577" y="20247"/>
                      <a:pt x="28399" y="20247"/>
                    </a:cubicBezTo>
                    <a:cubicBezTo>
                      <a:pt x="28122" y="20247"/>
                      <a:pt x="27850" y="20375"/>
                      <a:pt x="27678" y="20616"/>
                    </a:cubicBezTo>
                    <a:cubicBezTo>
                      <a:pt x="27393" y="21013"/>
                      <a:pt x="27485" y="21567"/>
                      <a:pt x="27881" y="21851"/>
                    </a:cubicBezTo>
                    <a:cubicBezTo>
                      <a:pt x="28037" y="21963"/>
                      <a:pt x="28217" y="22017"/>
                      <a:pt x="28396" y="22017"/>
                    </a:cubicBezTo>
                    <a:cubicBezTo>
                      <a:pt x="28561" y="22017"/>
                      <a:pt x="28722" y="21967"/>
                      <a:pt x="28864" y="21877"/>
                    </a:cubicBezTo>
                    <a:lnTo>
                      <a:pt x="57922" y="58717"/>
                    </a:lnTo>
                    <a:cubicBezTo>
                      <a:pt x="57920" y="58718"/>
                      <a:pt x="57919" y="58719"/>
                      <a:pt x="57916" y="58723"/>
                    </a:cubicBezTo>
                    <a:lnTo>
                      <a:pt x="16459" y="26054"/>
                    </a:lnTo>
                    <a:cubicBezTo>
                      <a:pt x="16652" y="25671"/>
                      <a:pt x="16546" y="25194"/>
                      <a:pt x="16188" y="24937"/>
                    </a:cubicBezTo>
                    <a:cubicBezTo>
                      <a:pt x="16032" y="24825"/>
                      <a:pt x="15851" y="24771"/>
                      <a:pt x="15672" y="24771"/>
                    </a:cubicBezTo>
                    <a:cubicBezTo>
                      <a:pt x="15397" y="24771"/>
                      <a:pt x="15125" y="24899"/>
                      <a:pt x="14952" y="25140"/>
                    </a:cubicBezTo>
                    <a:cubicBezTo>
                      <a:pt x="14668" y="25537"/>
                      <a:pt x="14760" y="26091"/>
                      <a:pt x="15155" y="26375"/>
                    </a:cubicBezTo>
                    <a:cubicBezTo>
                      <a:pt x="15308" y="26486"/>
                      <a:pt x="15486" y="26541"/>
                      <a:pt x="15671" y="26541"/>
                    </a:cubicBezTo>
                    <a:cubicBezTo>
                      <a:pt x="15719" y="26541"/>
                      <a:pt x="15768" y="26537"/>
                      <a:pt x="15816" y="26529"/>
                    </a:cubicBezTo>
                    <a:cubicBezTo>
                      <a:pt x="15834" y="26526"/>
                      <a:pt x="15850" y="26520"/>
                      <a:pt x="15866" y="26516"/>
                    </a:cubicBezTo>
                    <a:lnTo>
                      <a:pt x="31824" y="60903"/>
                    </a:lnTo>
                    <a:cubicBezTo>
                      <a:pt x="31748" y="60958"/>
                      <a:pt x="31675" y="61023"/>
                      <a:pt x="31618" y="61103"/>
                    </a:cubicBezTo>
                    <a:cubicBezTo>
                      <a:pt x="31568" y="61173"/>
                      <a:pt x="31534" y="61248"/>
                      <a:pt x="31507" y="61324"/>
                    </a:cubicBezTo>
                    <a:lnTo>
                      <a:pt x="6390" y="54326"/>
                    </a:lnTo>
                    <a:cubicBezTo>
                      <a:pt x="6367" y="54081"/>
                      <a:pt x="6245" y="53846"/>
                      <a:pt x="6030" y="53692"/>
                    </a:cubicBezTo>
                    <a:cubicBezTo>
                      <a:pt x="5874" y="53581"/>
                      <a:pt x="5694" y="53527"/>
                      <a:pt x="5515" y="53527"/>
                    </a:cubicBezTo>
                    <a:cubicBezTo>
                      <a:pt x="5239" y="53527"/>
                      <a:pt x="4967" y="53655"/>
                      <a:pt x="4794" y="53896"/>
                    </a:cubicBezTo>
                    <a:cubicBezTo>
                      <a:pt x="4510" y="54293"/>
                      <a:pt x="4602" y="54846"/>
                      <a:pt x="4998" y="55131"/>
                    </a:cubicBezTo>
                    <a:cubicBezTo>
                      <a:pt x="5154" y="55243"/>
                      <a:pt x="5334" y="55297"/>
                      <a:pt x="5512" y="55297"/>
                    </a:cubicBezTo>
                    <a:cubicBezTo>
                      <a:pt x="5630" y="55297"/>
                      <a:pt x="5746" y="55269"/>
                      <a:pt x="5854" y="55223"/>
                    </a:cubicBezTo>
                    <a:lnTo>
                      <a:pt x="14454" y="78011"/>
                    </a:lnTo>
                    <a:cubicBezTo>
                      <a:pt x="14348" y="78072"/>
                      <a:pt x="14255" y="78154"/>
                      <a:pt x="14180" y="78258"/>
                    </a:cubicBezTo>
                    <a:cubicBezTo>
                      <a:pt x="14159" y="78289"/>
                      <a:pt x="14143" y="78321"/>
                      <a:pt x="14124" y="78354"/>
                    </a:cubicBezTo>
                    <a:lnTo>
                      <a:pt x="1732" y="71295"/>
                    </a:lnTo>
                    <a:cubicBezTo>
                      <a:pt x="1882" y="70925"/>
                      <a:pt x="1769" y="70488"/>
                      <a:pt x="1431" y="70244"/>
                    </a:cubicBezTo>
                    <a:cubicBezTo>
                      <a:pt x="1279" y="70136"/>
                      <a:pt x="1101" y="70079"/>
                      <a:pt x="918" y="70079"/>
                    </a:cubicBezTo>
                    <a:cubicBezTo>
                      <a:pt x="869" y="70079"/>
                      <a:pt x="819" y="70083"/>
                      <a:pt x="770" y="70091"/>
                    </a:cubicBezTo>
                    <a:cubicBezTo>
                      <a:pt x="535" y="70130"/>
                      <a:pt x="333" y="70257"/>
                      <a:pt x="193" y="70449"/>
                    </a:cubicBezTo>
                    <a:cubicBezTo>
                      <a:pt x="56" y="70642"/>
                      <a:pt x="1" y="70875"/>
                      <a:pt x="40" y="71109"/>
                    </a:cubicBezTo>
                    <a:cubicBezTo>
                      <a:pt x="79" y="71343"/>
                      <a:pt x="206" y="71547"/>
                      <a:pt x="399" y="71685"/>
                    </a:cubicBezTo>
                    <a:cubicBezTo>
                      <a:pt x="555" y="71797"/>
                      <a:pt x="734" y="71851"/>
                      <a:pt x="913" y="71851"/>
                    </a:cubicBezTo>
                    <a:cubicBezTo>
                      <a:pt x="1096" y="71851"/>
                      <a:pt x="1276" y="71789"/>
                      <a:pt x="1426" y="71680"/>
                    </a:cubicBezTo>
                    <a:lnTo>
                      <a:pt x="30491" y="107933"/>
                    </a:lnTo>
                    <a:cubicBezTo>
                      <a:pt x="30474" y="107952"/>
                      <a:pt x="30454" y="107971"/>
                      <a:pt x="30437" y="107994"/>
                    </a:cubicBezTo>
                    <a:cubicBezTo>
                      <a:pt x="30426" y="108010"/>
                      <a:pt x="30418" y="108029"/>
                      <a:pt x="30408" y="108045"/>
                    </a:cubicBezTo>
                    <a:lnTo>
                      <a:pt x="5131" y="93125"/>
                    </a:lnTo>
                    <a:cubicBezTo>
                      <a:pt x="5273" y="92758"/>
                      <a:pt x="5159" y="92325"/>
                      <a:pt x="4826" y="92087"/>
                    </a:cubicBezTo>
                    <a:cubicBezTo>
                      <a:pt x="4669" y="91975"/>
                      <a:pt x="4489" y="91921"/>
                      <a:pt x="4311" y="91921"/>
                    </a:cubicBezTo>
                    <a:cubicBezTo>
                      <a:pt x="4035" y="91921"/>
                      <a:pt x="3763" y="92050"/>
                      <a:pt x="3589" y="92291"/>
                    </a:cubicBezTo>
                    <a:cubicBezTo>
                      <a:pt x="3305" y="92688"/>
                      <a:pt x="3397" y="93241"/>
                      <a:pt x="3792" y="93527"/>
                    </a:cubicBezTo>
                    <a:cubicBezTo>
                      <a:pt x="3950" y="93639"/>
                      <a:pt x="4128" y="93692"/>
                      <a:pt x="4308" y="93692"/>
                    </a:cubicBezTo>
                    <a:cubicBezTo>
                      <a:pt x="4578" y="93692"/>
                      <a:pt x="4846" y="93566"/>
                      <a:pt x="5020" y="93332"/>
                    </a:cubicBezTo>
                    <a:lnTo>
                      <a:pt x="30310" y="108260"/>
                    </a:lnTo>
                    <a:cubicBezTo>
                      <a:pt x="30273" y="108387"/>
                      <a:pt x="30261" y="108519"/>
                      <a:pt x="30283" y="108652"/>
                    </a:cubicBezTo>
                    <a:cubicBezTo>
                      <a:pt x="30322" y="108886"/>
                      <a:pt x="30449" y="109090"/>
                      <a:pt x="30642" y="109228"/>
                    </a:cubicBezTo>
                    <a:cubicBezTo>
                      <a:pt x="30795" y="109337"/>
                      <a:pt x="30972" y="109394"/>
                      <a:pt x="31155" y="109394"/>
                    </a:cubicBezTo>
                    <a:cubicBezTo>
                      <a:pt x="31203" y="109394"/>
                      <a:pt x="31252" y="109389"/>
                      <a:pt x="31301" y="109382"/>
                    </a:cubicBezTo>
                    <a:cubicBezTo>
                      <a:pt x="31386" y="109367"/>
                      <a:pt x="31466" y="109337"/>
                      <a:pt x="31543" y="109302"/>
                    </a:cubicBezTo>
                    <a:lnTo>
                      <a:pt x="38242" y="118625"/>
                    </a:lnTo>
                    <a:lnTo>
                      <a:pt x="38274" y="118671"/>
                    </a:lnTo>
                    <a:lnTo>
                      <a:pt x="55072" y="119689"/>
                    </a:lnTo>
                    <a:cubicBezTo>
                      <a:pt x="55111" y="119923"/>
                      <a:pt x="55238" y="120126"/>
                      <a:pt x="55429" y="120263"/>
                    </a:cubicBezTo>
                    <a:cubicBezTo>
                      <a:pt x="55585" y="120375"/>
                      <a:pt x="55765" y="120428"/>
                      <a:pt x="55944" y="120428"/>
                    </a:cubicBezTo>
                    <a:cubicBezTo>
                      <a:pt x="56219" y="120428"/>
                      <a:pt x="56492" y="120300"/>
                      <a:pt x="56664" y="120059"/>
                    </a:cubicBezTo>
                    <a:cubicBezTo>
                      <a:pt x="56949" y="119663"/>
                      <a:pt x="56857" y="119109"/>
                      <a:pt x="56461" y="118824"/>
                    </a:cubicBezTo>
                    <a:cubicBezTo>
                      <a:pt x="56309" y="118716"/>
                      <a:pt x="56131" y="118659"/>
                      <a:pt x="55949" y="118659"/>
                    </a:cubicBezTo>
                    <a:cubicBezTo>
                      <a:pt x="55900" y="118659"/>
                      <a:pt x="55850" y="118663"/>
                      <a:pt x="55801" y="118671"/>
                    </a:cubicBezTo>
                    <a:cubicBezTo>
                      <a:pt x="55750" y="118679"/>
                      <a:pt x="55702" y="118694"/>
                      <a:pt x="55655" y="118710"/>
                    </a:cubicBezTo>
                    <a:lnTo>
                      <a:pt x="43893" y="102095"/>
                    </a:lnTo>
                    <a:cubicBezTo>
                      <a:pt x="43920" y="102077"/>
                      <a:pt x="43946" y="102056"/>
                      <a:pt x="43971" y="102035"/>
                    </a:cubicBezTo>
                    <a:lnTo>
                      <a:pt x="78639" y="127440"/>
                    </a:lnTo>
                    <a:cubicBezTo>
                      <a:pt x="78569" y="127597"/>
                      <a:pt x="78545" y="127770"/>
                      <a:pt x="78575" y="127942"/>
                    </a:cubicBezTo>
                    <a:cubicBezTo>
                      <a:pt x="78613" y="128175"/>
                      <a:pt x="78740" y="128380"/>
                      <a:pt x="78933" y="128518"/>
                    </a:cubicBezTo>
                    <a:cubicBezTo>
                      <a:pt x="79089" y="128630"/>
                      <a:pt x="79269" y="128683"/>
                      <a:pt x="79447" y="128683"/>
                    </a:cubicBezTo>
                    <a:cubicBezTo>
                      <a:pt x="79723" y="128683"/>
                      <a:pt x="79996" y="128555"/>
                      <a:pt x="80168" y="128314"/>
                    </a:cubicBezTo>
                    <a:cubicBezTo>
                      <a:pt x="80402" y="127987"/>
                      <a:pt x="80378" y="127555"/>
                      <a:pt x="80140" y="127252"/>
                    </a:cubicBezTo>
                    <a:lnTo>
                      <a:pt x="95125" y="110526"/>
                    </a:lnTo>
                    <a:cubicBezTo>
                      <a:pt x="95273" y="110624"/>
                      <a:pt x="95441" y="110672"/>
                      <a:pt x="95607" y="110672"/>
                    </a:cubicBezTo>
                    <a:cubicBezTo>
                      <a:pt x="95788" y="110672"/>
                      <a:pt x="95963" y="110612"/>
                      <a:pt x="96112" y="110507"/>
                    </a:cubicBezTo>
                    <a:lnTo>
                      <a:pt x="102491" y="121570"/>
                    </a:lnTo>
                    <a:cubicBezTo>
                      <a:pt x="102377" y="121631"/>
                      <a:pt x="102271" y="121716"/>
                      <a:pt x="102190" y="121830"/>
                    </a:cubicBezTo>
                    <a:cubicBezTo>
                      <a:pt x="101904" y="122228"/>
                      <a:pt x="101997" y="122780"/>
                      <a:pt x="102393" y="123065"/>
                    </a:cubicBezTo>
                    <a:cubicBezTo>
                      <a:pt x="102545" y="123175"/>
                      <a:pt x="102723" y="123231"/>
                      <a:pt x="102906" y="123231"/>
                    </a:cubicBezTo>
                    <a:cubicBezTo>
                      <a:pt x="102954" y="123231"/>
                      <a:pt x="103004" y="123228"/>
                      <a:pt x="103052" y="123219"/>
                    </a:cubicBezTo>
                    <a:cubicBezTo>
                      <a:pt x="103284" y="123181"/>
                      <a:pt x="103489" y="123053"/>
                      <a:pt x="103626" y="122861"/>
                    </a:cubicBezTo>
                    <a:cubicBezTo>
                      <a:pt x="103912" y="122464"/>
                      <a:pt x="103819" y="121910"/>
                      <a:pt x="103423" y="121625"/>
                    </a:cubicBezTo>
                    <a:cubicBezTo>
                      <a:pt x="103268" y="121514"/>
                      <a:pt x="103091" y="121463"/>
                      <a:pt x="102915" y="121463"/>
                    </a:cubicBezTo>
                    <a:cubicBezTo>
                      <a:pt x="102846" y="121463"/>
                      <a:pt x="102778" y="121470"/>
                      <a:pt x="102712" y="121485"/>
                    </a:cubicBezTo>
                    <a:lnTo>
                      <a:pt x="96287" y="110342"/>
                    </a:lnTo>
                    <a:cubicBezTo>
                      <a:pt x="96298" y="110329"/>
                      <a:pt x="96313" y="110318"/>
                      <a:pt x="96325" y="110302"/>
                    </a:cubicBezTo>
                    <a:cubicBezTo>
                      <a:pt x="96610" y="109904"/>
                      <a:pt x="96518" y="109351"/>
                      <a:pt x="96121" y="109066"/>
                    </a:cubicBezTo>
                    <a:cubicBezTo>
                      <a:pt x="95993" y="108973"/>
                      <a:pt x="95844" y="108923"/>
                      <a:pt x="95692" y="108908"/>
                    </a:cubicBezTo>
                    <a:lnTo>
                      <a:pt x="88325" y="78424"/>
                    </a:lnTo>
                    <a:cubicBezTo>
                      <a:pt x="88400" y="78392"/>
                      <a:pt x="88472" y="78351"/>
                      <a:pt x="88538" y="78298"/>
                    </a:cubicBezTo>
                    <a:lnTo>
                      <a:pt x="112640" y="101661"/>
                    </a:lnTo>
                    <a:cubicBezTo>
                      <a:pt x="112415" y="102050"/>
                      <a:pt x="112513" y="102555"/>
                      <a:pt x="112886" y="102822"/>
                    </a:cubicBezTo>
                    <a:cubicBezTo>
                      <a:pt x="113043" y="102935"/>
                      <a:pt x="113222" y="102988"/>
                      <a:pt x="113401" y="102988"/>
                    </a:cubicBezTo>
                    <a:cubicBezTo>
                      <a:pt x="113421" y="102988"/>
                      <a:pt x="113442" y="102983"/>
                      <a:pt x="113461" y="102982"/>
                    </a:cubicBezTo>
                    <a:lnTo>
                      <a:pt x="118567" y="120230"/>
                    </a:lnTo>
                    <a:cubicBezTo>
                      <a:pt x="118456" y="120292"/>
                      <a:pt x="118356" y="120375"/>
                      <a:pt x="118277" y="120485"/>
                    </a:cubicBezTo>
                    <a:cubicBezTo>
                      <a:pt x="117993" y="120882"/>
                      <a:pt x="118085" y="121436"/>
                      <a:pt x="118480" y="121721"/>
                    </a:cubicBezTo>
                    <a:cubicBezTo>
                      <a:pt x="118632" y="121830"/>
                      <a:pt x="118811" y="121886"/>
                      <a:pt x="118994" y="121886"/>
                    </a:cubicBezTo>
                    <a:cubicBezTo>
                      <a:pt x="119042" y="121886"/>
                      <a:pt x="119091" y="121882"/>
                      <a:pt x="119139" y="121875"/>
                    </a:cubicBezTo>
                    <a:cubicBezTo>
                      <a:pt x="119372" y="121835"/>
                      <a:pt x="119577" y="121709"/>
                      <a:pt x="119715" y="121516"/>
                    </a:cubicBezTo>
                    <a:cubicBezTo>
                      <a:pt x="119999" y="121118"/>
                      <a:pt x="119907" y="120565"/>
                      <a:pt x="119511" y="120281"/>
                    </a:cubicBezTo>
                    <a:cubicBezTo>
                      <a:pt x="119357" y="120170"/>
                      <a:pt x="119179" y="120118"/>
                      <a:pt x="119002" y="120118"/>
                    </a:cubicBezTo>
                    <a:cubicBezTo>
                      <a:pt x="118929" y="120118"/>
                      <a:pt x="118856" y="120127"/>
                      <a:pt x="118785" y="120144"/>
                    </a:cubicBezTo>
                    <a:lnTo>
                      <a:pt x="113690" y="102933"/>
                    </a:lnTo>
                    <a:cubicBezTo>
                      <a:pt x="113856" y="102876"/>
                      <a:pt x="114009" y="102773"/>
                      <a:pt x="114121" y="102619"/>
                    </a:cubicBezTo>
                    <a:cubicBezTo>
                      <a:pt x="114405" y="102222"/>
                      <a:pt x="114313" y="101668"/>
                      <a:pt x="113917" y="101384"/>
                    </a:cubicBezTo>
                    <a:cubicBezTo>
                      <a:pt x="113762" y="101272"/>
                      <a:pt x="113582" y="101219"/>
                      <a:pt x="113404" y="101219"/>
                    </a:cubicBezTo>
                    <a:cubicBezTo>
                      <a:pt x="113177" y="101219"/>
                      <a:pt x="112951" y="101307"/>
                      <a:pt x="112782" y="101473"/>
                    </a:cubicBezTo>
                    <a:lnTo>
                      <a:pt x="88698" y="78130"/>
                    </a:lnTo>
                    <a:cubicBezTo>
                      <a:pt x="88756" y="78050"/>
                      <a:pt x="88793" y="77963"/>
                      <a:pt x="88820" y="77873"/>
                    </a:cubicBezTo>
                    <a:lnTo>
                      <a:pt x="104040" y="80436"/>
                    </a:lnTo>
                    <a:cubicBezTo>
                      <a:pt x="104042" y="80710"/>
                      <a:pt x="104168" y="80979"/>
                      <a:pt x="104406" y="81151"/>
                    </a:cubicBezTo>
                    <a:cubicBezTo>
                      <a:pt x="104559" y="81260"/>
                      <a:pt x="104736" y="81316"/>
                      <a:pt x="104920" y="81316"/>
                    </a:cubicBezTo>
                    <a:cubicBezTo>
                      <a:pt x="104968" y="81316"/>
                      <a:pt x="105019" y="81312"/>
                      <a:pt x="105067" y="81303"/>
                    </a:cubicBezTo>
                    <a:cubicBezTo>
                      <a:pt x="105299" y="81265"/>
                      <a:pt x="105503" y="81138"/>
                      <a:pt x="105641" y="80945"/>
                    </a:cubicBezTo>
                    <a:cubicBezTo>
                      <a:pt x="105673" y="80901"/>
                      <a:pt x="105700" y="80853"/>
                      <a:pt x="105722" y="80805"/>
                    </a:cubicBezTo>
                    <a:lnTo>
                      <a:pt x="125340" y="86830"/>
                    </a:lnTo>
                    <a:cubicBezTo>
                      <a:pt x="125298" y="87143"/>
                      <a:pt x="125422" y="87472"/>
                      <a:pt x="125697" y="87670"/>
                    </a:cubicBezTo>
                    <a:cubicBezTo>
                      <a:pt x="125850" y="87779"/>
                      <a:pt x="126027" y="87835"/>
                      <a:pt x="126212" y="87835"/>
                    </a:cubicBezTo>
                    <a:cubicBezTo>
                      <a:pt x="126260" y="87835"/>
                      <a:pt x="126310" y="87831"/>
                      <a:pt x="126358" y="87823"/>
                    </a:cubicBezTo>
                    <a:cubicBezTo>
                      <a:pt x="126590" y="87784"/>
                      <a:pt x="126795" y="87657"/>
                      <a:pt x="126932" y="87464"/>
                    </a:cubicBezTo>
                    <a:cubicBezTo>
                      <a:pt x="127070" y="87272"/>
                      <a:pt x="127125" y="87039"/>
                      <a:pt x="127086" y="86804"/>
                    </a:cubicBezTo>
                    <a:cubicBezTo>
                      <a:pt x="127048" y="86571"/>
                      <a:pt x="126920" y="86367"/>
                      <a:pt x="126728" y="86229"/>
                    </a:cubicBezTo>
                    <a:cubicBezTo>
                      <a:pt x="126572" y="86117"/>
                      <a:pt x="126392" y="86063"/>
                      <a:pt x="126213" y="86063"/>
                    </a:cubicBezTo>
                    <a:cubicBezTo>
                      <a:pt x="125937" y="86063"/>
                      <a:pt x="125665" y="86191"/>
                      <a:pt x="125492" y="86432"/>
                    </a:cubicBezTo>
                    <a:cubicBezTo>
                      <a:pt x="125454" y="86486"/>
                      <a:pt x="125423" y="86543"/>
                      <a:pt x="125399" y="86602"/>
                    </a:cubicBezTo>
                    <a:lnTo>
                      <a:pt x="105791" y="80580"/>
                    </a:lnTo>
                    <a:cubicBezTo>
                      <a:pt x="105808" y="80484"/>
                      <a:pt x="105812" y="80386"/>
                      <a:pt x="105795" y="80285"/>
                    </a:cubicBezTo>
                    <a:cubicBezTo>
                      <a:pt x="105757" y="80052"/>
                      <a:pt x="105629" y="79848"/>
                      <a:pt x="105437" y="79710"/>
                    </a:cubicBezTo>
                    <a:cubicBezTo>
                      <a:pt x="105283" y="79599"/>
                      <a:pt x="105105" y="79547"/>
                      <a:pt x="104928" y="79547"/>
                    </a:cubicBezTo>
                    <a:cubicBezTo>
                      <a:pt x="104839" y="79547"/>
                      <a:pt x="104751" y="79560"/>
                      <a:pt x="104666" y="79586"/>
                    </a:cubicBezTo>
                    <a:lnTo>
                      <a:pt x="91291" y="59370"/>
                    </a:lnTo>
                    <a:cubicBezTo>
                      <a:pt x="91351" y="59320"/>
                      <a:pt x="91408" y="59265"/>
                      <a:pt x="91454" y="59199"/>
                    </a:cubicBezTo>
                    <a:cubicBezTo>
                      <a:pt x="91612" y="58980"/>
                      <a:pt x="91650" y="58716"/>
                      <a:pt x="91591" y="58473"/>
                    </a:cubicBezTo>
                    <a:lnTo>
                      <a:pt x="121723" y="42022"/>
                    </a:lnTo>
                    <a:cubicBezTo>
                      <a:pt x="121773" y="42082"/>
                      <a:pt x="121827" y="42140"/>
                      <a:pt x="121893" y="42188"/>
                    </a:cubicBezTo>
                    <a:cubicBezTo>
                      <a:pt x="122049" y="42300"/>
                      <a:pt x="122229" y="42354"/>
                      <a:pt x="122408" y="42354"/>
                    </a:cubicBezTo>
                    <a:cubicBezTo>
                      <a:pt x="122508" y="42354"/>
                      <a:pt x="122608" y="42331"/>
                      <a:pt x="122702" y="42298"/>
                    </a:cubicBezTo>
                    <a:lnTo>
                      <a:pt x="143453" y="68738"/>
                    </a:lnTo>
                    <a:cubicBezTo>
                      <a:pt x="143438" y="68755"/>
                      <a:pt x="143422" y="68770"/>
                      <a:pt x="143408" y="68787"/>
                    </a:cubicBezTo>
                    <a:cubicBezTo>
                      <a:pt x="143123" y="69184"/>
                      <a:pt x="143215" y="69738"/>
                      <a:pt x="143613" y="70023"/>
                    </a:cubicBezTo>
                    <a:cubicBezTo>
                      <a:pt x="143769" y="70135"/>
                      <a:pt x="143948" y="70188"/>
                      <a:pt x="144127" y="70188"/>
                    </a:cubicBezTo>
                    <a:cubicBezTo>
                      <a:pt x="144155" y="70188"/>
                      <a:pt x="144182" y="70181"/>
                      <a:pt x="144210" y="70179"/>
                    </a:cubicBezTo>
                    <a:lnTo>
                      <a:pt x="150276" y="95191"/>
                    </a:lnTo>
                    <a:cubicBezTo>
                      <a:pt x="150132" y="95254"/>
                      <a:pt x="150005" y="95352"/>
                      <a:pt x="149911" y="95484"/>
                    </a:cubicBezTo>
                    <a:cubicBezTo>
                      <a:pt x="149774" y="95676"/>
                      <a:pt x="149718" y="95910"/>
                      <a:pt x="149758" y="96144"/>
                    </a:cubicBezTo>
                    <a:cubicBezTo>
                      <a:pt x="149796" y="96377"/>
                      <a:pt x="149923" y="96581"/>
                      <a:pt x="150116" y="96719"/>
                    </a:cubicBezTo>
                    <a:cubicBezTo>
                      <a:pt x="150272" y="96832"/>
                      <a:pt x="150451" y="96885"/>
                      <a:pt x="150630" y="96885"/>
                    </a:cubicBezTo>
                    <a:cubicBezTo>
                      <a:pt x="150905" y="96885"/>
                      <a:pt x="151178" y="96757"/>
                      <a:pt x="151351" y="96516"/>
                    </a:cubicBezTo>
                    <a:cubicBezTo>
                      <a:pt x="151633" y="96119"/>
                      <a:pt x="151542" y="95564"/>
                      <a:pt x="151145" y="95281"/>
                    </a:cubicBezTo>
                    <a:cubicBezTo>
                      <a:pt x="150994" y="95171"/>
                      <a:pt x="150817" y="95116"/>
                      <a:pt x="150635" y="95116"/>
                    </a:cubicBezTo>
                    <a:cubicBezTo>
                      <a:pt x="150591" y="95116"/>
                      <a:pt x="150546" y="95119"/>
                      <a:pt x="150501" y="95126"/>
                    </a:cubicBezTo>
                    <a:lnTo>
                      <a:pt x="144439" y="70126"/>
                    </a:lnTo>
                    <a:cubicBezTo>
                      <a:pt x="144598" y="70068"/>
                      <a:pt x="144742" y="69967"/>
                      <a:pt x="144848" y="69819"/>
                    </a:cubicBezTo>
                    <a:cubicBezTo>
                      <a:pt x="145133" y="69422"/>
                      <a:pt x="145041" y="68869"/>
                      <a:pt x="144643" y="68584"/>
                    </a:cubicBezTo>
                    <a:cubicBezTo>
                      <a:pt x="144489" y="68473"/>
                      <a:pt x="144310" y="68419"/>
                      <a:pt x="144133" y="68419"/>
                    </a:cubicBezTo>
                    <a:cubicBezTo>
                      <a:pt x="143954" y="68419"/>
                      <a:pt x="143776" y="68474"/>
                      <a:pt x="143625" y="68579"/>
                    </a:cubicBezTo>
                    <a:lnTo>
                      <a:pt x="122923" y="42187"/>
                    </a:lnTo>
                    <a:cubicBezTo>
                      <a:pt x="123003" y="42130"/>
                      <a:pt x="123078" y="42066"/>
                      <a:pt x="123137" y="41982"/>
                    </a:cubicBezTo>
                    <a:cubicBezTo>
                      <a:pt x="123422" y="41585"/>
                      <a:pt x="123330" y="41031"/>
                      <a:pt x="122934" y="40747"/>
                    </a:cubicBezTo>
                    <a:cubicBezTo>
                      <a:pt x="122782" y="40638"/>
                      <a:pt x="122603" y="40581"/>
                      <a:pt x="122419" y="40581"/>
                    </a:cubicBezTo>
                    <a:cubicBezTo>
                      <a:pt x="122371" y="40581"/>
                      <a:pt x="122322" y="40585"/>
                      <a:pt x="122273" y="40593"/>
                    </a:cubicBezTo>
                    <a:cubicBezTo>
                      <a:pt x="122040" y="40632"/>
                      <a:pt x="121837" y="40759"/>
                      <a:pt x="121699" y="40952"/>
                    </a:cubicBezTo>
                    <a:cubicBezTo>
                      <a:pt x="121684" y="40972"/>
                      <a:pt x="121674" y="40993"/>
                      <a:pt x="121662" y="41015"/>
                    </a:cubicBezTo>
                    <a:lnTo>
                      <a:pt x="88927" y="19118"/>
                    </a:lnTo>
                    <a:cubicBezTo>
                      <a:pt x="89200" y="18723"/>
                      <a:pt x="89106" y="18178"/>
                      <a:pt x="88714" y="17898"/>
                    </a:cubicBezTo>
                    <a:cubicBezTo>
                      <a:pt x="88558" y="17786"/>
                      <a:pt x="88378" y="17733"/>
                      <a:pt x="88200" y="17733"/>
                    </a:cubicBezTo>
                    <a:cubicBezTo>
                      <a:pt x="87924" y="17733"/>
                      <a:pt x="87652" y="17861"/>
                      <a:pt x="87479" y="18101"/>
                    </a:cubicBezTo>
                    <a:cubicBezTo>
                      <a:pt x="87463" y="18124"/>
                      <a:pt x="87452" y="18149"/>
                      <a:pt x="87437" y="18172"/>
                    </a:cubicBezTo>
                    <a:lnTo>
                      <a:pt x="59626" y="948"/>
                    </a:lnTo>
                    <a:cubicBezTo>
                      <a:pt x="59646" y="651"/>
                      <a:pt x="59520" y="351"/>
                      <a:pt x="59262" y="166"/>
                    </a:cubicBezTo>
                    <a:cubicBezTo>
                      <a:pt x="59111" y="58"/>
                      <a:pt x="58932" y="0"/>
                      <a:pt x="587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22"/>
              <p:cNvSpPr/>
              <p:nvPr/>
            </p:nvSpPr>
            <p:spPr>
              <a:xfrm>
                <a:off x="1522650" y="3538750"/>
                <a:ext cx="2417375" cy="1058350"/>
              </a:xfrm>
              <a:custGeom>
                <a:rect b="b" l="l" r="r" t="t"/>
                <a:pathLst>
                  <a:path extrusionOk="0" h="42334" w="96695">
                    <a:moveTo>
                      <a:pt x="1008" y="1"/>
                    </a:moveTo>
                    <a:cubicBezTo>
                      <a:pt x="960" y="1"/>
                      <a:pt x="911" y="5"/>
                      <a:pt x="862" y="13"/>
                    </a:cubicBezTo>
                    <a:cubicBezTo>
                      <a:pt x="628" y="51"/>
                      <a:pt x="424" y="179"/>
                      <a:pt x="285" y="371"/>
                    </a:cubicBezTo>
                    <a:cubicBezTo>
                      <a:pt x="1" y="768"/>
                      <a:pt x="93" y="1321"/>
                      <a:pt x="489" y="1607"/>
                    </a:cubicBezTo>
                    <a:cubicBezTo>
                      <a:pt x="641" y="1716"/>
                      <a:pt x="819" y="1772"/>
                      <a:pt x="1002" y="1772"/>
                    </a:cubicBezTo>
                    <a:cubicBezTo>
                      <a:pt x="1050" y="1772"/>
                      <a:pt x="1100" y="1768"/>
                      <a:pt x="1148" y="1760"/>
                    </a:cubicBezTo>
                    <a:cubicBezTo>
                      <a:pt x="1382" y="1721"/>
                      <a:pt x="1585" y="1594"/>
                      <a:pt x="1724" y="1401"/>
                    </a:cubicBezTo>
                    <a:cubicBezTo>
                      <a:pt x="1775" y="1331"/>
                      <a:pt x="1812" y="1251"/>
                      <a:pt x="1839" y="1170"/>
                    </a:cubicBezTo>
                    <a:lnTo>
                      <a:pt x="49478" y="20273"/>
                    </a:lnTo>
                    <a:cubicBezTo>
                      <a:pt x="49259" y="20661"/>
                      <a:pt x="49358" y="21161"/>
                      <a:pt x="49729" y="21426"/>
                    </a:cubicBezTo>
                    <a:cubicBezTo>
                      <a:pt x="49886" y="21538"/>
                      <a:pt x="50065" y="21592"/>
                      <a:pt x="50244" y="21592"/>
                    </a:cubicBezTo>
                    <a:cubicBezTo>
                      <a:pt x="50520" y="21592"/>
                      <a:pt x="50792" y="21463"/>
                      <a:pt x="50965" y="21223"/>
                    </a:cubicBezTo>
                    <a:cubicBezTo>
                      <a:pt x="50983" y="21196"/>
                      <a:pt x="50997" y="21168"/>
                      <a:pt x="51011" y="21141"/>
                    </a:cubicBezTo>
                    <a:lnTo>
                      <a:pt x="70453" y="38632"/>
                    </a:lnTo>
                    <a:cubicBezTo>
                      <a:pt x="70320" y="38824"/>
                      <a:pt x="70266" y="39053"/>
                      <a:pt x="70304" y="39285"/>
                    </a:cubicBezTo>
                    <a:cubicBezTo>
                      <a:pt x="70342" y="39518"/>
                      <a:pt x="70469" y="39722"/>
                      <a:pt x="70662" y="39860"/>
                    </a:cubicBezTo>
                    <a:cubicBezTo>
                      <a:pt x="70818" y="39972"/>
                      <a:pt x="70998" y="40026"/>
                      <a:pt x="71176" y="40026"/>
                    </a:cubicBezTo>
                    <a:cubicBezTo>
                      <a:pt x="71452" y="40026"/>
                      <a:pt x="71725" y="39897"/>
                      <a:pt x="71897" y="39657"/>
                    </a:cubicBezTo>
                    <a:cubicBezTo>
                      <a:pt x="71957" y="39572"/>
                      <a:pt x="71998" y="39480"/>
                      <a:pt x="72025" y="39385"/>
                    </a:cubicBezTo>
                    <a:lnTo>
                      <a:pt x="94903" y="41502"/>
                    </a:lnTo>
                    <a:cubicBezTo>
                      <a:pt x="94919" y="41758"/>
                      <a:pt x="95040" y="42007"/>
                      <a:pt x="95266" y="42168"/>
                    </a:cubicBezTo>
                    <a:cubicBezTo>
                      <a:pt x="95423" y="42280"/>
                      <a:pt x="95601" y="42334"/>
                      <a:pt x="95781" y="42334"/>
                    </a:cubicBezTo>
                    <a:cubicBezTo>
                      <a:pt x="96056" y="42334"/>
                      <a:pt x="96329" y="42206"/>
                      <a:pt x="96502" y="41965"/>
                    </a:cubicBezTo>
                    <a:cubicBezTo>
                      <a:pt x="96639" y="41772"/>
                      <a:pt x="96694" y="41539"/>
                      <a:pt x="96655" y="41305"/>
                    </a:cubicBezTo>
                    <a:cubicBezTo>
                      <a:pt x="96620" y="41070"/>
                      <a:pt x="96493" y="40865"/>
                      <a:pt x="96301" y="40727"/>
                    </a:cubicBezTo>
                    <a:cubicBezTo>
                      <a:pt x="96148" y="40618"/>
                      <a:pt x="95971" y="40561"/>
                      <a:pt x="95788" y="40561"/>
                    </a:cubicBezTo>
                    <a:cubicBezTo>
                      <a:pt x="95739" y="40561"/>
                      <a:pt x="95690" y="40565"/>
                      <a:pt x="95641" y="40573"/>
                    </a:cubicBezTo>
                    <a:cubicBezTo>
                      <a:pt x="95408" y="40613"/>
                      <a:pt x="95203" y="40739"/>
                      <a:pt x="95065" y="40932"/>
                    </a:cubicBezTo>
                    <a:cubicBezTo>
                      <a:pt x="94993" y="41035"/>
                      <a:pt x="94944" y="41149"/>
                      <a:pt x="94920" y="41266"/>
                    </a:cubicBezTo>
                    <a:lnTo>
                      <a:pt x="72064" y="39153"/>
                    </a:lnTo>
                    <a:cubicBezTo>
                      <a:pt x="72068" y="38873"/>
                      <a:pt x="71940" y="38595"/>
                      <a:pt x="71697" y="38420"/>
                    </a:cubicBezTo>
                    <a:cubicBezTo>
                      <a:pt x="71545" y="38311"/>
                      <a:pt x="71367" y="38254"/>
                      <a:pt x="71183" y="38254"/>
                    </a:cubicBezTo>
                    <a:cubicBezTo>
                      <a:pt x="71134" y="38254"/>
                      <a:pt x="71085" y="38258"/>
                      <a:pt x="71036" y="38266"/>
                    </a:cubicBezTo>
                    <a:cubicBezTo>
                      <a:pt x="70879" y="38292"/>
                      <a:pt x="70737" y="38361"/>
                      <a:pt x="70617" y="38461"/>
                    </a:cubicBezTo>
                    <a:lnTo>
                      <a:pt x="51109" y="20911"/>
                    </a:lnTo>
                    <a:cubicBezTo>
                      <a:pt x="51188" y="20572"/>
                      <a:pt x="51063" y="20203"/>
                      <a:pt x="50764" y="19988"/>
                    </a:cubicBezTo>
                    <a:cubicBezTo>
                      <a:pt x="50609" y="19877"/>
                      <a:pt x="50430" y="19824"/>
                      <a:pt x="50253" y="19824"/>
                    </a:cubicBezTo>
                    <a:cubicBezTo>
                      <a:pt x="50023" y="19824"/>
                      <a:pt x="49796" y="19913"/>
                      <a:pt x="49627" y="20080"/>
                    </a:cubicBezTo>
                    <a:lnTo>
                      <a:pt x="1890" y="937"/>
                    </a:lnTo>
                    <a:cubicBezTo>
                      <a:pt x="1894" y="873"/>
                      <a:pt x="1893" y="807"/>
                      <a:pt x="1881" y="741"/>
                    </a:cubicBezTo>
                    <a:cubicBezTo>
                      <a:pt x="1842" y="507"/>
                      <a:pt x="1715" y="304"/>
                      <a:pt x="1523" y="167"/>
                    </a:cubicBezTo>
                    <a:cubicBezTo>
                      <a:pt x="1371" y="58"/>
                      <a:pt x="1192" y="1"/>
                      <a:pt x="10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7" name="Google Shape;127;p22"/>
            <p:cNvGrpSpPr/>
            <p:nvPr/>
          </p:nvGrpSpPr>
          <p:grpSpPr>
            <a:xfrm>
              <a:off x="-896231" y="-2525369"/>
              <a:ext cx="4573618" cy="3479002"/>
              <a:chOff x="1522650" y="1117750"/>
              <a:chExt cx="4574075" cy="3479350"/>
            </a:xfrm>
          </p:grpSpPr>
          <p:sp>
            <p:nvSpPr>
              <p:cNvPr id="128" name="Google Shape;128;p22"/>
              <p:cNvSpPr/>
              <p:nvPr/>
            </p:nvSpPr>
            <p:spPr>
              <a:xfrm>
                <a:off x="2305900" y="1117750"/>
                <a:ext cx="3790825" cy="3217100"/>
              </a:xfrm>
              <a:custGeom>
                <a:rect b="b" l="l" r="r" t="t"/>
                <a:pathLst>
                  <a:path extrusionOk="0" h="128684" w="151633">
                    <a:moveTo>
                      <a:pt x="59573" y="1190"/>
                    </a:moveTo>
                    <a:lnTo>
                      <a:pt x="87345" y="18391"/>
                    </a:lnTo>
                    <a:cubicBezTo>
                      <a:pt x="87254" y="18737"/>
                      <a:pt x="87376" y="19117"/>
                      <a:pt x="87682" y="19337"/>
                    </a:cubicBezTo>
                    <a:cubicBezTo>
                      <a:pt x="87712" y="19358"/>
                      <a:pt x="87742" y="19374"/>
                      <a:pt x="87773" y="19391"/>
                    </a:cubicBezTo>
                    <a:lnTo>
                      <a:pt x="73089" y="35287"/>
                    </a:lnTo>
                    <a:cubicBezTo>
                      <a:pt x="73041" y="35228"/>
                      <a:pt x="72987" y="35173"/>
                      <a:pt x="72923" y="35127"/>
                    </a:cubicBezTo>
                    <a:cubicBezTo>
                      <a:pt x="72772" y="35017"/>
                      <a:pt x="72594" y="34961"/>
                      <a:pt x="72410" y="34961"/>
                    </a:cubicBezTo>
                    <a:cubicBezTo>
                      <a:pt x="72364" y="34961"/>
                      <a:pt x="72317" y="34964"/>
                      <a:pt x="72269" y="34972"/>
                    </a:cubicBezTo>
                    <a:lnTo>
                      <a:pt x="59361" y="1513"/>
                    </a:lnTo>
                    <a:cubicBezTo>
                      <a:pt x="59397" y="1478"/>
                      <a:pt x="59435" y="1443"/>
                      <a:pt x="59466" y="1400"/>
                    </a:cubicBezTo>
                    <a:cubicBezTo>
                      <a:pt x="59513" y="1335"/>
                      <a:pt x="59546" y="1262"/>
                      <a:pt x="59573" y="1190"/>
                    </a:cubicBezTo>
                    <a:close/>
                    <a:moveTo>
                      <a:pt x="57905" y="1155"/>
                    </a:moveTo>
                    <a:cubicBezTo>
                      <a:pt x="57962" y="1330"/>
                      <a:pt x="58069" y="1490"/>
                      <a:pt x="58229" y="1604"/>
                    </a:cubicBezTo>
                    <a:cubicBezTo>
                      <a:pt x="58385" y="1716"/>
                      <a:pt x="58564" y="1770"/>
                      <a:pt x="58744" y="1770"/>
                    </a:cubicBezTo>
                    <a:cubicBezTo>
                      <a:pt x="58890" y="1770"/>
                      <a:pt x="59035" y="1731"/>
                      <a:pt x="59165" y="1661"/>
                    </a:cubicBezTo>
                    <a:lnTo>
                      <a:pt x="72044" y="35042"/>
                    </a:lnTo>
                    <a:cubicBezTo>
                      <a:pt x="71907" y="35103"/>
                      <a:pt x="71787" y="35197"/>
                      <a:pt x="71696" y="35320"/>
                    </a:cubicBezTo>
                    <a:lnTo>
                      <a:pt x="34939" y="10633"/>
                    </a:lnTo>
                    <a:cubicBezTo>
                      <a:pt x="34967" y="10533"/>
                      <a:pt x="34978" y="10431"/>
                      <a:pt x="34971" y="10330"/>
                    </a:cubicBezTo>
                    <a:lnTo>
                      <a:pt x="57905" y="1155"/>
                    </a:lnTo>
                    <a:close/>
                    <a:moveTo>
                      <a:pt x="34896" y="10886"/>
                    </a:moveTo>
                    <a:lnTo>
                      <a:pt x="71585" y="35528"/>
                    </a:lnTo>
                    <a:cubicBezTo>
                      <a:pt x="71451" y="35873"/>
                      <a:pt x="71547" y="36273"/>
                      <a:pt x="71839" y="36520"/>
                    </a:cubicBezTo>
                    <a:lnTo>
                      <a:pt x="61150" y="46075"/>
                    </a:lnTo>
                    <a:cubicBezTo>
                      <a:pt x="61131" y="46059"/>
                      <a:pt x="61114" y="46040"/>
                      <a:pt x="61092" y="46024"/>
                    </a:cubicBezTo>
                    <a:cubicBezTo>
                      <a:pt x="60938" y="45913"/>
                      <a:pt x="60760" y="45860"/>
                      <a:pt x="60583" y="45860"/>
                    </a:cubicBezTo>
                    <a:cubicBezTo>
                      <a:pt x="60438" y="45860"/>
                      <a:pt x="60294" y="45896"/>
                      <a:pt x="60165" y="45964"/>
                    </a:cubicBezTo>
                    <a:lnTo>
                      <a:pt x="34896" y="10886"/>
                    </a:lnTo>
                    <a:close/>
                    <a:moveTo>
                      <a:pt x="88012" y="19481"/>
                    </a:moveTo>
                    <a:cubicBezTo>
                      <a:pt x="88073" y="19495"/>
                      <a:pt x="88135" y="19503"/>
                      <a:pt x="88199" y="19503"/>
                    </a:cubicBezTo>
                    <a:cubicBezTo>
                      <a:pt x="88236" y="19503"/>
                      <a:pt x="88270" y="19496"/>
                      <a:pt x="88308" y="19491"/>
                    </a:cubicBezTo>
                    <a:lnTo>
                      <a:pt x="90601" y="57808"/>
                    </a:lnTo>
                    <a:cubicBezTo>
                      <a:pt x="90477" y="57828"/>
                      <a:pt x="90359" y="57878"/>
                      <a:pt x="90253" y="57948"/>
                    </a:cubicBezTo>
                    <a:lnTo>
                      <a:pt x="73040" y="36456"/>
                    </a:lnTo>
                    <a:cubicBezTo>
                      <a:pt x="73069" y="36426"/>
                      <a:pt x="73102" y="36397"/>
                      <a:pt x="73126" y="36363"/>
                    </a:cubicBezTo>
                    <a:cubicBezTo>
                      <a:pt x="73264" y="36171"/>
                      <a:pt x="73319" y="35936"/>
                      <a:pt x="73280" y="35702"/>
                    </a:cubicBezTo>
                    <a:cubicBezTo>
                      <a:pt x="73268" y="35629"/>
                      <a:pt x="73244" y="35561"/>
                      <a:pt x="73216" y="35494"/>
                    </a:cubicBezTo>
                    <a:lnTo>
                      <a:pt x="88012" y="19481"/>
                    </a:lnTo>
                    <a:close/>
                    <a:moveTo>
                      <a:pt x="88769" y="19295"/>
                    </a:moveTo>
                    <a:lnTo>
                      <a:pt x="121569" y="41232"/>
                    </a:lnTo>
                    <a:cubicBezTo>
                      <a:pt x="121516" y="41429"/>
                      <a:pt x="121532" y="41636"/>
                      <a:pt x="121612" y="41820"/>
                    </a:cubicBezTo>
                    <a:lnTo>
                      <a:pt x="91516" y="58252"/>
                    </a:lnTo>
                    <a:cubicBezTo>
                      <a:pt x="91455" y="58141"/>
                      <a:pt x="91371" y="58040"/>
                      <a:pt x="91261" y="57962"/>
                    </a:cubicBezTo>
                    <a:cubicBezTo>
                      <a:pt x="91131" y="57868"/>
                      <a:pt x="90984" y="57820"/>
                      <a:pt x="90835" y="57804"/>
                    </a:cubicBezTo>
                    <a:lnTo>
                      <a:pt x="88539" y="19431"/>
                    </a:lnTo>
                    <a:cubicBezTo>
                      <a:pt x="88621" y="19396"/>
                      <a:pt x="88699" y="19354"/>
                      <a:pt x="88769" y="19295"/>
                    </a:cubicBezTo>
                    <a:close/>
                    <a:moveTo>
                      <a:pt x="72858" y="36603"/>
                    </a:moveTo>
                    <a:lnTo>
                      <a:pt x="90079" y="58104"/>
                    </a:lnTo>
                    <a:cubicBezTo>
                      <a:pt x="90062" y="58125"/>
                      <a:pt x="90041" y="58144"/>
                      <a:pt x="90025" y="58165"/>
                    </a:cubicBezTo>
                    <a:cubicBezTo>
                      <a:pt x="89989" y="58216"/>
                      <a:pt x="89960" y="58268"/>
                      <a:pt x="89936" y="58323"/>
                    </a:cubicBezTo>
                    <a:lnTo>
                      <a:pt x="61457" y="46818"/>
                    </a:lnTo>
                    <a:cubicBezTo>
                      <a:pt x="61473" y="46617"/>
                      <a:pt x="61422" y="46416"/>
                      <a:pt x="61307" y="46247"/>
                    </a:cubicBezTo>
                    <a:lnTo>
                      <a:pt x="72044" y="36651"/>
                    </a:lnTo>
                    <a:cubicBezTo>
                      <a:pt x="72160" y="36702"/>
                      <a:pt x="72283" y="36731"/>
                      <a:pt x="72406" y="36731"/>
                    </a:cubicBezTo>
                    <a:cubicBezTo>
                      <a:pt x="72565" y="36731"/>
                      <a:pt x="72719" y="36684"/>
                      <a:pt x="72858" y="36603"/>
                    </a:cubicBezTo>
                    <a:close/>
                    <a:moveTo>
                      <a:pt x="29406" y="22188"/>
                    </a:moveTo>
                    <a:lnTo>
                      <a:pt x="59857" y="46227"/>
                    </a:lnTo>
                    <a:cubicBezTo>
                      <a:pt x="59573" y="46625"/>
                      <a:pt x="59665" y="47178"/>
                      <a:pt x="60061" y="47462"/>
                    </a:cubicBezTo>
                    <a:cubicBezTo>
                      <a:pt x="60098" y="47488"/>
                      <a:pt x="60135" y="47509"/>
                      <a:pt x="60173" y="47529"/>
                    </a:cubicBezTo>
                    <a:lnTo>
                      <a:pt x="58655" y="58545"/>
                    </a:lnTo>
                    <a:cubicBezTo>
                      <a:pt x="58595" y="58532"/>
                      <a:pt x="58534" y="58525"/>
                      <a:pt x="58473" y="58525"/>
                    </a:cubicBezTo>
                    <a:cubicBezTo>
                      <a:pt x="58354" y="58525"/>
                      <a:pt x="58236" y="58550"/>
                      <a:pt x="58125" y="58596"/>
                    </a:cubicBezTo>
                    <a:lnTo>
                      <a:pt x="29406" y="22188"/>
                    </a:lnTo>
                    <a:close/>
                    <a:moveTo>
                      <a:pt x="16326" y="26247"/>
                    </a:moveTo>
                    <a:lnTo>
                      <a:pt x="57750" y="58893"/>
                    </a:lnTo>
                    <a:cubicBezTo>
                      <a:pt x="57750" y="58894"/>
                      <a:pt x="57749" y="58894"/>
                      <a:pt x="57748" y="58895"/>
                    </a:cubicBezTo>
                    <a:cubicBezTo>
                      <a:pt x="57632" y="59054"/>
                      <a:pt x="57582" y="59240"/>
                      <a:pt x="57584" y="59421"/>
                    </a:cubicBezTo>
                    <a:lnTo>
                      <a:pt x="33209" y="61477"/>
                    </a:lnTo>
                    <a:cubicBezTo>
                      <a:pt x="33171" y="61253"/>
                      <a:pt x="33049" y="61044"/>
                      <a:pt x="32851" y="60900"/>
                    </a:cubicBezTo>
                    <a:cubicBezTo>
                      <a:pt x="32696" y="60788"/>
                      <a:pt x="32515" y="60735"/>
                      <a:pt x="32336" y="60735"/>
                    </a:cubicBezTo>
                    <a:cubicBezTo>
                      <a:pt x="32231" y="60735"/>
                      <a:pt x="32126" y="60753"/>
                      <a:pt x="32028" y="60789"/>
                    </a:cubicBezTo>
                    <a:lnTo>
                      <a:pt x="16086" y="26436"/>
                    </a:lnTo>
                    <a:cubicBezTo>
                      <a:pt x="16176" y="26387"/>
                      <a:pt x="16257" y="26325"/>
                      <a:pt x="16326" y="26247"/>
                    </a:cubicBezTo>
                    <a:close/>
                    <a:moveTo>
                      <a:pt x="57622" y="59652"/>
                    </a:moveTo>
                    <a:cubicBezTo>
                      <a:pt x="57674" y="59839"/>
                      <a:pt x="57783" y="60008"/>
                      <a:pt x="57952" y="60129"/>
                    </a:cubicBezTo>
                    <a:cubicBezTo>
                      <a:pt x="58054" y="60201"/>
                      <a:pt x="58165" y="60247"/>
                      <a:pt x="58279" y="60272"/>
                    </a:cubicBezTo>
                    <a:lnTo>
                      <a:pt x="55785" y="68604"/>
                    </a:lnTo>
                    <a:cubicBezTo>
                      <a:pt x="55759" y="68602"/>
                      <a:pt x="55732" y="68601"/>
                      <a:pt x="55705" y="68601"/>
                    </a:cubicBezTo>
                    <a:cubicBezTo>
                      <a:pt x="55430" y="68601"/>
                      <a:pt x="55160" y="68726"/>
                      <a:pt x="54987" y="68966"/>
                    </a:cubicBezTo>
                    <a:cubicBezTo>
                      <a:pt x="54939" y="69034"/>
                      <a:pt x="54905" y="69108"/>
                      <a:pt x="54878" y="69182"/>
                    </a:cubicBezTo>
                    <a:lnTo>
                      <a:pt x="33192" y="61843"/>
                    </a:lnTo>
                    <a:cubicBezTo>
                      <a:pt x="33203" y="61799"/>
                      <a:pt x="33210" y="61755"/>
                      <a:pt x="33214" y="61709"/>
                    </a:cubicBezTo>
                    <a:lnTo>
                      <a:pt x="57622" y="59652"/>
                    </a:lnTo>
                    <a:close/>
                    <a:moveTo>
                      <a:pt x="61404" y="47049"/>
                    </a:moveTo>
                    <a:lnTo>
                      <a:pt x="89872" y="58550"/>
                    </a:lnTo>
                    <a:cubicBezTo>
                      <a:pt x="89825" y="58868"/>
                      <a:pt x="89949" y="59201"/>
                      <a:pt x="90228" y="59401"/>
                    </a:cubicBezTo>
                    <a:cubicBezTo>
                      <a:pt x="90327" y="59471"/>
                      <a:pt x="90435" y="59515"/>
                      <a:pt x="90546" y="59541"/>
                    </a:cubicBezTo>
                    <a:lnTo>
                      <a:pt x="88027" y="76730"/>
                    </a:lnTo>
                    <a:cubicBezTo>
                      <a:pt x="88011" y="76729"/>
                      <a:pt x="87994" y="76729"/>
                      <a:pt x="87977" y="76729"/>
                    </a:cubicBezTo>
                    <a:cubicBezTo>
                      <a:pt x="87931" y="76729"/>
                      <a:pt x="87884" y="76732"/>
                      <a:pt x="87837" y="76740"/>
                    </a:cubicBezTo>
                    <a:cubicBezTo>
                      <a:pt x="87715" y="76760"/>
                      <a:pt x="87603" y="76805"/>
                      <a:pt x="87501" y="76869"/>
                    </a:cubicBezTo>
                    <a:lnTo>
                      <a:pt x="61265" y="47294"/>
                    </a:lnTo>
                    <a:cubicBezTo>
                      <a:pt x="61275" y="47282"/>
                      <a:pt x="61288" y="47273"/>
                      <a:pt x="61297" y="47259"/>
                    </a:cubicBezTo>
                    <a:cubicBezTo>
                      <a:pt x="61344" y="47194"/>
                      <a:pt x="61377" y="47123"/>
                      <a:pt x="61404" y="47049"/>
                    </a:cubicBezTo>
                    <a:close/>
                    <a:moveTo>
                      <a:pt x="61096" y="47455"/>
                    </a:moveTo>
                    <a:lnTo>
                      <a:pt x="87328" y="77024"/>
                    </a:lnTo>
                    <a:cubicBezTo>
                      <a:pt x="87322" y="77033"/>
                      <a:pt x="87314" y="77039"/>
                      <a:pt x="87308" y="77047"/>
                    </a:cubicBezTo>
                    <a:lnTo>
                      <a:pt x="59297" y="59712"/>
                    </a:lnTo>
                    <a:cubicBezTo>
                      <a:pt x="59429" y="59348"/>
                      <a:pt x="59315" y="58926"/>
                      <a:pt x="58985" y="58689"/>
                    </a:cubicBezTo>
                    <a:cubicBezTo>
                      <a:pt x="58952" y="58665"/>
                      <a:pt x="58916" y="58648"/>
                      <a:pt x="58882" y="58628"/>
                    </a:cubicBezTo>
                    <a:lnTo>
                      <a:pt x="60400" y="47607"/>
                    </a:lnTo>
                    <a:cubicBezTo>
                      <a:pt x="60459" y="47619"/>
                      <a:pt x="60519" y="47627"/>
                      <a:pt x="60578" y="47627"/>
                    </a:cubicBezTo>
                    <a:cubicBezTo>
                      <a:pt x="60762" y="47627"/>
                      <a:pt x="60943" y="47564"/>
                      <a:pt x="61096" y="47455"/>
                    </a:cubicBezTo>
                    <a:close/>
                    <a:moveTo>
                      <a:pt x="59189" y="59922"/>
                    </a:moveTo>
                    <a:lnTo>
                      <a:pt x="87178" y="77244"/>
                    </a:lnTo>
                    <a:cubicBezTo>
                      <a:pt x="87172" y="77259"/>
                      <a:pt x="87166" y="77275"/>
                      <a:pt x="87161" y="77291"/>
                    </a:cubicBezTo>
                    <a:lnTo>
                      <a:pt x="56571" y="69673"/>
                    </a:lnTo>
                    <a:cubicBezTo>
                      <a:pt x="56646" y="69338"/>
                      <a:pt x="56520" y="68976"/>
                      <a:pt x="56224" y="68763"/>
                    </a:cubicBezTo>
                    <a:cubicBezTo>
                      <a:pt x="56157" y="68717"/>
                      <a:pt x="56087" y="68682"/>
                      <a:pt x="56015" y="68656"/>
                    </a:cubicBezTo>
                    <a:lnTo>
                      <a:pt x="58519" y="60290"/>
                    </a:lnTo>
                    <a:cubicBezTo>
                      <a:pt x="58777" y="60275"/>
                      <a:pt x="59025" y="60152"/>
                      <a:pt x="59188" y="59926"/>
                    </a:cubicBezTo>
                    <a:cubicBezTo>
                      <a:pt x="59189" y="59924"/>
                      <a:pt x="59189" y="59923"/>
                      <a:pt x="59189" y="59922"/>
                    </a:cubicBezTo>
                    <a:close/>
                    <a:moveTo>
                      <a:pt x="6382" y="54567"/>
                    </a:moveTo>
                    <a:lnTo>
                      <a:pt x="31456" y="61554"/>
                    </a:lnTo>
                    <a:cubicBezTo>
                      <a:pt x="31440" y="61772"/>
                      <a:pt x="31506" y="61990"/>
                      <a:pt x="31643" y="62166"/>
                    </a:cubicBezTo>
                    <a:lnTo>
                      <a:pt x="15546" y="78173"/>
                    </a:lnTo>
                    <a:cubicBezTo>
                      <a:pt x="15506" y="78130"/>
                      <a:pt x="15461" y="78092"/>
                      <a:pt x="15414" y="78055"/>
                    </a:cubicBezTo>
                    <a:cubicBezTo>
                      <a:pt x="15260" y="77944"/>
                      <a:pt x="15081" y="77892"/>
                      <a:pt x="14905" y="77892"/>
                    </a:cubicBezTo>
                    <a:cubicBezTo>
                      <a:pt x="14826" y="77892"/>
                      <a:pt x="14747" y="77902"/>
                      <a:pt x="14671" y="77923"/>
                    </a:cubicBezTo>
                    <a:lnTo>
                      <a:pt x="6061" y="55104"/>
                    </a:lnTo>
                    <a:cubicBezTo>
                      <a:pt x="6125" y="55054"/>
                      <a:pt x="6183" y="54997"/>
                      <a:pt x="6233" y="54928"/>
                    </a:cubicBezTo>
                    <a:cubicBezTo>
                      <a:pt x="6313" y="54818"/>
                      <a:pt x="6360" y="54692"/>
                      <a:pt x="6382" y="54567"/>
                    </a:cubicBezTo>
                    <a:close/>
                    <a:moveTo>
                      <a:pt x="91099" y="59489"/>
                    </a:moveTo>
                    <a:lnTo>
                      <a:pt x="104457" y="79682"/>
                    </a:lnTo>
                    <a:cubicBezTo>
                      <a:pt x="104363" y="79741"/>
                      <a:pt x="104277" y="79819"/>
                      <a:pt x="104210" y="79913"/>
                    </a:cubicBezTo>
                    <a:cubicBezTo>
                      <a:pt x="104146" y="80003"/>
                      <a:pt x="104103" y="80102"/>
                      <a:pt x="104076" y="80204"/>
                    </a:cubicBezTo>
                    <a:lnTo>
                      <a:pt x="88866" y="77650"/>
                    </a:lnTo>
                    <a:cubicBezTo>
                      <a:pt x="88877" y="77362"/>
                      <a:pt x="88749" y="77075"/>
                      <a:pt x="88499" y="76896"/>
                    </a:cubicBezTo>
                    <a:cubicBezTo>
                      <a:pt x="88425" y="76842"/>
                      <a:pt x="88344" y="76806"/>
                      <a:pt x="88260" y="76778"/>
                    </a:cubicBezTo>
                    <a:lnTo>
                      <a:pt x="90783" y="59563"/>
                    </a:lnTo>
                    <a:cubicBezTo>
                      <a:pt x="90892" y="59558"/>
                      <a:pt x="90999" y="59534"/>
                      <a:pt x="91099" y="59489"/>
                    </a:cubicBezTo>
                    <a:close/>
                    <a:moveTo>
                      <a:pt x="33100" y="62061"/>
                    </a:moveTo>
                    <a:lnTo>
                      <a:pt x="54828" y="69413"/>
                    </a:lnTo>
                    <a:cubicBezTo>
                      <a:pt x="54804" y="69712"/>
                      <a:pt x="54931" y="70016"/>
                      <a:pt x="55192" y="70201"/>
                    </a:cubicBezTo>
                    <a:cubicBezTo>
                      <a:pt x="55275" y="70262"/>
                      <a:pt x="55369" y="70305"/>
                      <a:pt x="55466" y="70333"/>
                    </a:cubicBezTo>
                    <a:lnTo>
                      <a:pt x="54144" y="97291"/>
                    </a:lnTo>
                    <a:cubicBezTo>
                      <a:pt x="54112" y="97293"/>
                      <a:pt x="54080" y="97293"/>
                      <a:pt x="54049" y="97298"/>
                    </a:cubicBezTo>
                    <a:cubicBezTo>
                      <a:pt x="53964" y="97313"/>
                      <a:pt x="53885" y="97342"/>
                      <a:pt x="53809" y="97378"/>
                    </a:cubicBezTo>
                    <a:lnTo>
                      <a:pt x="32845" y="62338"/>
                    </a:lnTo>
                    <a:cubicBezTo>
                      <a:pt x="32924" y="62281"/>
                      <a:pt x="32998" y="62217"/>
                      <a:pt x="33057" y="62136"/>
                    </a:cubicBezTo>
                    <a:cubicBezTo>
                      <a:pt x="33074" y="62112"/>
                      <a:pt x="33085" y="62086"/>
                      <a:pt x="33100" y="62061"/>
                    </a:cubicBezTo>
                    <a:close/>
                    <a:moveTo>
                      <a:pt x="56487" y="69893"/>
                    </a:moveTo>
                    <a:lnTo>
                      <a:pt x="87105" y="77517"/>
                    </a:lnTo>
                    <a:cubicBezTo>
                      <a:pt x="87088" y="77681"/>
                      <a:pt x="87116" y="77843"/>
                      <a:pt x="87186" y="77992"/>
                    </a:cubicBezTo>
                    <a:lnTo>
                      <a:pt x="54942" y="97700"/>
                    </a:lnTo>
                    <a:cubicBezTo>
                      <a:pt x="54883" y="97604"/>
                      <a:pt x="54803" y="97519"/>
                      <a:pt x="54708" y="97452"/>
                    </a:cubicBezTo>
                    <a:cubicBezTo>
                      <a:pt x="54609" y="97379"/>
                      <a:pt x="54496" y="97331"/>
                      <a:pt x="54379" y="97305"/>
                    </a:cubicBezTo>
                    <a:lnTo>
                      <a:pt x="55700" y="70367"/>
                    </a:lnTo>
                    <a:lnTo>
                      <a:pt x="55705" y="70367"/>
                    </a:lnTo>
                    <a:cubicBezTo>
                      <a:pt x="55753" y="70367"/>
                      <a:pt x="55802" y="70364"/>
                      <a:pt x="55850" y="70355"/>
                    </a:cubicBezTo>
                    <a:cubicBezTo>
                      <a:pt x="56084" y="70317"/>
                      <a:pt x="56287" y="70190"/>
                      <a:pt x="56427" y="69997"/>
                    </a:cubicBezTo>
                    <a:cubicBezTo>
                      <a:pt x="56450" y="69964"/>
                      <a:pt x="56468" y="69927"/>
                      <a:pt x="56487" y="69893"/>
                    </a:cubicBezTo>
                    <a:close/>
                    <a:moveTo>
                      <a:pt x="31811" y="62331"/>
                    </a:moveTo>
                    <a:cubicBezTo>
                      <a:pt x="31814" y="62333"/>
                      <a:pt x="31817" y="62338"/>
                      <a:pt x="31821" y="62340"/>
                    </a:cubicBezTo>
                    <a:cubicBezTo>
                      <a:pt x="31978" y="62452"/>
                      <a:pt x="32156" y="62506"/>
                      <a:pt x="32336" y="62506"/>
                    </a:cubicBezTo>
                    <a:cubicBezTo>
                      <a:pt x="32439" y="62506"/>
                      <a:pt x="32539" y="62482"/>
                      <a:pt x="32636" y="62447"/>
                    </a:cubicBezTo>
                    <a:lnTo>
                      <a:pt x="53611" y="97508"/>
                    </a:lnTo>
                    <a:cubicBezTo>
                      <a:pt x="53561" y="97551"/>
                      <a:pt x="53513" y="97602"/>
                      <a:pt x="53473" y="97657"/>
                    </a:cubicBezTo>
                    <a:cubicBezTo>
                      <a:pt x="53449" y="97691"/>
                      <a:pt x="53432" y="97726"/>
                      <a:pt x="53414" y="97761"/>
                    </a:cubicBezTo>
                    <a:lnTo>
                      <a:pt x="15678" y="79186"/>
                    </a:lnTo>
                    <a:cubicBezTo>
                      <a:pt x="15816" y="78926"/>
                      <a:pt x="15811" y="78622"/>
                      <a:pt x="15682" y="78371"/>
                    </a:cubicBezTo>
                    <a:lnTo>
                      <a:pt x="31811" y="62331"/>
                    </a:lnTo>
                    <a:close/>
                    <a:moveTo>
                      <a:pt x="1615" y="71499"/>
                    </a:moveTo>
                    <a:lnTo>
                      <a:pt x="14037" y="78573"/>
                    </a:lnTo>
                    <a:cubicBezTo>
                      <a:pt x="13958" y="78911"/>
                      <a:pt x="14084" y="79279"/>
                      <a:pt x="14383" y="79494"/>
                    </a:cubicBezTo>
                    <a:cubicBezTo>
                      <a:pt x="14539" y="79606"/>
                      <a:pt x="14719" y="79660"/>
                      <a:pt x="14898" y="79660"/>
                    </a:cubicBezTo>
                    <a:cubicBezTo>
                      <a:pt x="15136" y="79660"/>
                      <a:pt x="15368" y="79558"/>
                      <a:pt x="15538" y="79377"/>
                    </a:cubicBezTo>
                    <a:lnTo>
                      <a:pt x="53328" y="97978"/>
                    </a:lnTo>
                    <a:cubicBezTo>
                      <a:pt x="53297" y="98118"/>
                      <a:pt x="53305" y="98265"/>
                      <a:pt x="53342" y="98402"/>
                    </a:cubicBezTo>
                    <a:lnTo>
                      <a:pt x="44172" y="100939"/>
                    </a:lnTo>
                    <a:cubicBezTo>
                      <a:pt x="44109" y="100823"/>
                      <a:pt x="44023" y="100722"/>
                      <a:pt x="43914" y="100644"/>
                    </a:cubicBezTo>
                    <a:cubicBezTo>
                      <a:pt x="43762" y="100534"/>
                      <a:pt x="43583" y="100477"/>
                      <a:pt x="43400" y="100477"/>
                    </a:cubicBezTo>
                    <a:cubicBezTo>
                      <a:pt x="43351" y="100477"/>
                      <a:pt x="43302" y="100481"/>
                      <a:pt x="43253" y="100489"/>
                    </a:cubicBezTo>
                    <a:cubicBezTo>
                      <a:pt x="43020" y="100528"/>
                      <a:pt x="42817" y="100655"/>
                      <a:pt x="42677" y="100848"/>
                    </a:cubicBezTo>
                    <a:cubicBezTo>
                      <a:pt x="42516" y="101072"/>
                      <a:pt x="42479" y="101346"/>
                      <a:pt x="42546" y="101594"/>
                    </a:cubicBezTo>
                    <a:lnTo>
                      <a:pt x="31935" y="108097"/>
                    </a:lnTo>
                    <a:cubicBezTo>
                      <a:pt x="31872" y="107978"/>
                      <a:pt x="31783" y="107872"/>
                      <a:pt x="31671" y="107790"/>
                    </a:cubicBezTo>
                    <a:cubicBezTo>
                      <a:pt x="31516" y="107679"/>
                      <a:pt x="31337" y="107626"/>
                      <a:pt x="31160" y="107626"/>
                    </a:cubicBezTo>
                    <a:cubicBezTo>
                      <a:pt x="30986" y="107626"/>
                      <a:pt x="30812" y="107678"/>
                      <a:pt x="30664" y="107776"/>
                    </a:cubicBezTo>
                    <a:lnTo>
                      <a:pt x="1598" y="71519"/>
                    </a:lnTo>
                    <a:cubicBezTo>
                      <a:pt x="1603" y="71511"/>
                      <a:pt x="1609" y="71506"/>
                      <a:pt x="1615" y="71499"/>
                    </a:cubicBezTo>
                    <a:close/>
                    <a:moveTo>
                      <a:pt x="87314" y="78191"/>
                    </a:moveTo>
                    <a:cubicBezTo>
                      <a:pt x="87360" y="78243"/>
                      <a:pt x="87409" y="78293"/>
                      <a:pt x="87467" y="78334"/>
                    </a:cubicBezTo>
                    <a:cubicBezTo>
                      <a:pt x="87623" y="78447"/>
                      <a:pt x="87803" y="78500"/>
                      <a:pt x="87981" y="78500"/>
                    </a:cubicBezTo>
                    <a:cubicBezTo>
                      <a:pt x="88023" y="78500"/>
                      <a:pt x="88063" y="78493"/>
                      <a:pt x="88103" y="78485"/>
                    </a:cubicBezTo>
                    <a:lnTo>
                      <a:pt x="95457" y="108915"/>
                    </a:lnTo>
                    <a:cubicBezTo>
                      <a:pt x="95228" y="108955"/>
                      <a:pt x="95026" y="109080"/>
                      <a:pt x="94890" y="109271"/>
                    </a:cubicBezTo>
                    <a:cubicBezTo>
                      <a:pt x="94886" y="109276"/>
                      <a:pt x="94884" y="109281"/>
                      <a:pt x="94880" y="109287"/>
                    </a:cubicBezTo>
                    <a:lnTo>
                      <a:pt x="55049" y="98390"/>
                    </a:lnTo>
                    <a:cubicBezTo>
                      <a:pt x="55079" y="98272"/>
                      <a:pt x="55087" y="98149"/>
                      <a:pt x="55066" y="98026"/>
                    </a:cubicBezTo>
                    <a:cubicBezTo>
                      <a:pt x="55060" y="97989"/>
                      <a:pt x="55048" y="97954"/>
                      <a:pt x="55038" y="97917"/>
                    </a:cubicBezTo>
                    <a:lnTo>
                      <a:pt x="87314" y="78191"/>
                    </a:lnTo>
                    <a:close/>
                    <a:moveTo>
                      <a:pt x="42637" y="101815"/>
                    </a:moveTo>
                    <a:cubicBezTo>
                      <a:pt x="42697" y="101917"/>
                      <a:pt x="42779" y="102009"/>
                      <a:pt x="42882" y="102083"/>
                    </a:cubicBezTo>
                    <a:cubicBezTo>
                      <a:pt x="43034" y="102192"/>
                      <a:pt x="43212" y="102249"/>
                      <a:pt x="43395" y="102249"/>
                    </a:cubicBezTo>
                    <a:cubicBezTo>
                      <a:pt x="43443" y="102249"/>
                      <a:pt x="43493" y="102245"/>
                      <a:pt x="43541" y="102237"/>
                    </a:cubicBezTo>
                    <a:cubicBezTo>
                      <a:pt x="43588" y="102229"/>
                      <a:pt x="43633" y="102216"/>
                      <a:pt x="43679" y="102201"/>
                    </a:cubicBezTo>
                    <a:lnTo>
                      <a:pt x="55444" y="118817"/>
                    </a:lnTo>
                    <a:cubicBezTo>
                      <a:pt x="55361" y="118874"/>
                      <a:pt x="55285" y="118944"/>
                      <a:pt x="55225" y="119027"/>
                    </a:cubicBezTo>
                    <a:cubicBezTo>
                      <a:pt x="55134" y="119155"/>
                      <a:pt x="55081" y="119302"/>
                      <a:pt x="55066" y="119454"/>
                    </a:cubicBezTo>
                    <a:lnTo>
                      <a:pt x="38399" y="118443"/>
                    </a:lnTo>
                    <a:lnTo>
                      <a:pt x="31738" y="109173"/>
                    </a:lnTo>
                    <a:cubicBezTo>
                      <a:pt x="31789" y="109128"/>
                      <a:pt x="31835" y="109080"/>
                      <a:pt x="31876" y="109025"/>
                    </a:cubicBezTo>
                    <a:cubicBezTo>
                      <a:pt x="32014" y="108832"/>
                      <a:pt x="32069" y="108598"/>
                      <a:pt x="32030" y="108364"/>
                    </a:cubicBezTo>
                    <a:cubicBezTo>
                      <a:pt x="32027" y="108350"/>
                      <a:pt x="32021" y="108336"/>
                      <a:pt x="32017" y="108321"/>
                    </a:cubicBezTo>
                    <a:lnTo>
                      <a:pt x="42637" y="101815"/>
                    </a:lnTo>
                    <a:close/>
                    <a:moveTo>
                      <a:pt x="54958" y="98612"/>
                    </a:moveTo>
                    <a:lnTo>
                      <a:pt x="94775" y="109505"/>
                    </a:lnTo>
                    <a:cubicBezTo>
                      <a:pt x="94674" y="109802"/>
                      <a:pt x="94737" y="110137"/>
                      <a:pt x="94949" y="110374"/>
                    </a:cubicBezTo>
                    <a:lnTo>
                      <a:pt x="79975" y="127087"/>
                    </a:lnTo>
                    <a:cubicBezTo>
                      <a:pt x="79970" y="127084"/>
                      <a:pt x="79968" y="127081"/>
                      <a:pt x="79965" y="127079"/>
                    </a:cubicBezTo>
                    <a:cubicBezTo>
                      <a:pt x="79813" y="126970"/>
                      <a:pt x="79634" y="126913"/>
                      <a:pt x="79451" y="126913"/>
                    </a:cubicBezTo>
                    <a:cubicBezTo>
                      <a:pt x="79403" y="126913"/>
                      <a:pt x="79354" y="126917"/>
                      <a:pt x="79305" y="126925"/>
                    </a:cubicBezTo>
                    <a:cubicBezTo>
                      <a:pt x="79089" y="126960"/>
                      <a:pt x="78902" y="127074"/>
                      <a:pt x="78766" y="127242"/>
                    </a:cubicBezTo>
                    <a:lnTo>
                      <a:pt x="44129" y="101861"/>
                    </a:lnTo>
                    <a:cubicBezTo>
                      <a:pt x="44257" y="101672"/>
                      <a:pt x="44310" y="101447"/>
                      <a:pt x="44272" y="101221"/>
                    </a:cubicBezTo>
                    <a:cubicBezTo>
                      <a:pt x="44268" y="101201"/>
                      <a:pt x="44262" y="101182"/>
                      <a:pt x="44256" y="101162"/>
                    </a:cubicBezTo>
                    <a:lnTo>
                      <a:pt x="53432" y="98624"/>
                    </a:lnTo>
                    <a:cubicBezTo>
                      <a:pt x="53492" y="98727"/>
                      <a:pt x="53573" y="98820"/>
                      <a:pt x="53678" y="98895"/>
                    </a:cubicBezTo>
                    <a:cubicBezTo>
                      <a:pt x="53834" y="99007"/>
                      <a:pt x="54013" y="99061"/>
                      <a:pt x="54193" y="99061"/>
                    </a:cubicBezTo>
                    <a:cubicBezTo>
                      <a:pt x="54468" y="99061"/>
                      <a:pt x="54740" y="98932"/>
                      <a:pt x="54914" y="98692"/>
                    </a:cubicBezTo>
                    <a:cubicBezTo>
                      <a:pt x="54931" y="98666"/>
                      <a:pt x="54943" y="98639"/>
                      <a:pt x="54958" y="98612"/>
                    </a:cubicBezTo>
                    <a:close/>
                    <a:moveTo>
                      <a:pt x="58749" y="0"/>
                    </a:moveTo>
                    <a:cubicBezTo>
                      <a:pt x="58700" y="0"/>
                      <a:pt x="58651" y="4"/>
                      <a:pt x="58601" y="13"/>
                    </a:cubicBezTo>
                    <a:cubicBezTo>
                      <a:pt x="58368" y="51"/>
                      <a:pt x="58165" y="178"/>
                      <a:pt x="58026" y="371"/>
                    </a:cubicBezTo>
                    <a:cubicBezTo>
                      <a:pt x="57906" y="537"/>
                      <a:pt x="57857" y="730"/>
                      <a:pt x="57863" y="922"/>
                    </a:cubicBezTo>
                    <a:lnTo>
                      <a:pt x="34925" y="10097"/>
                    </a:lnTo>
                    <a:cubicBezTo>
                      <a:pt x="34868" y="9931"/>
                      <a:pt x="34761" y="9780"/>
                      <a:pt x="34608" y="9669"/>
                    </a:cubicBezTo>
                    <a:cubicBezTo>
                      <a:pt x="34451" y="9557"/>
                      <a:pt x="34271" y="9503"/>
                      <a:pt x="34092" y="9503"/>
                    </a:cubicBezTo>
                    <a:cubicBezTo>
                      <a:pt x="33816" y="9503"/>
                      <a:pt x="33545" y="9631"/>
                      <a:pt x="33372" y="9872"/>
                    </a:cubicBezTo>
                    <a:cubicBezTo>
                      <a:pt x="33234" y="10064"/>
                      <a:pt x="33180" y="10299"/>
                      <a:pt x="33218" y="10533"/>
                    </a:cubicBezTo>
                    <a:cubicBezTo>
                      <a:pt x="33257" y="10766"/>
                      <a:pt x="33384" y="10969"/>
                      <a:pt x="33577" y="11108"/>
                    </a:cubicBezTo>
                    <a:cubicBezTo>
                      <a:pt x="33733" y="11221"/>
                      <a:pt x="33912" y="11274"/>
                      <a:pt x="34091" y="11274"/>
                    </a:cubicBezTo>
                    <a:cubicBezTo>
                      <a:pt x="34316" y="11274"/>
                      <a:pt x="34535" y="11185"/>
                      <a:pt x="34704" y="11023"/>
                    </a:cubicBezTo>
                    <a:lnTo>
                      <a:pt x="59844" y="45919"/>
                    </a:lnTo>
                    <a:lnTo>
                      <a:pt x="59844" y="45919"/>
                    </a:lnTo>
                    <a:lnTo>
                      <a:pt x="29110" y="21654"/>
                    </a:lnTo>
                    <a:cubicBezTo>
                      <a:pt x="29111" y="21652"/>
                      <a:pt x="29113" y="21651"/>
                      <a:pt x="29117" y="21648"/>
                    </a:cubicBezTo>
                    <a:cubicBezTo>
                      <a:pt x="29401" y="21251"/>
                      <a:pt x="29309" y="20697"/>
                      <a:pt x="28913" y="20413"/>
                    </a:cubicBezTo>
                    <a:cubicBezTo>
                      <a:pt x="28757" y="20301"/>
                      <a:pt x="28577" y="20247"/>
                      <a:pt x="28399" y="20247"/>
                    </a:cubicBezTo>
                    <a:cubicBezTo>
                      <a:pt x="28122" y="20247"/>
                      <a:pt x="27850" y="20375"/>
                      <a:pt x="27678" y="20616"/>
                    </a:cubicBezTo>
                    <a:cubicBezTo>
                      <a:pt x="27393" y="21013"/>
                      <a:pt x="27485" y="21567"/>
                      <a:pt x="27881" y="21851"/>
                    </a:cubicBezTo>
                    <a:cubicBezTo>
                      <a:pt x="28037" y="21963"/>
                      <a:pt x="28217" y="22017"/>
                      <a:pt x="28396" y="22017"/>
                    </a:cubicBezTo>
                    <a:cubicBezTo>
                      <a:pt x="28561" y="22017"/>
                      <a:pt x="28722" y="21967"/>
                      <a:pt x="28864" y="21877"/>
                    </a:cubicBezTo>
                    <a:lnTo>
                      <a:pt x="57922" y="58717"/>
                    </a:lnTo>
                    <a:cubicBezTo>
                      <a:pt x="57920" y="58718"/>
                      <a:pt x="57919" y="58719"/>
                      <a:pt x="57916" y="58723"/>
                    </a:cubicBezTo>
                    <a:lnTo>
                      <a:pt x="16459" y="26054"/>
                    </a:lnTo>
                    <a:cubicBezTo>
                      <a:pt x="16652" y="25671"/>
                      <a:pt x="16546" y="25194"/>
                      <a:pt x="16188" y="24937"/>
                    </a:cubicBezTo>
                    <a:cubicBezTo>
                      <a:pt x="16032" y="24825"/>
                      <a:pt x="15851" y="24771"/>
                      <a:pt x="15672" y="24771"/>
                    </a:cubicBezTo>
                    <a:cubicBezTo>
                      <a:pt x="15397" y="24771"/>
                      <a:pt x="15125" y="24899"/>
                      <a:pt x="14952" y="25140"/>
                    </a:cubicBezTo>
                    <a:cubicBezTo>
                      <a:pt x="14668" y="25537"/>
                      <a:pt x="14760" y="26091"/>
                      <a:pt x="15155" y="26375"/>
                    </a:cubicBezTo>
                    <a:cubicBezTo>
                      <a:pt x="15308" y="26486"/>
                      <a:pt x="15486" y="26541"/>
                      <a:pt x="15671" y="26541"/>
                    </a:cubicBezTo>
                    <a:cubicBezTo>
                      <a:pt x="15719" y="26541"/>
                      <a:pt x="15768" y="26537"/>
                      <a:pt x="15816" y="26529"/>
                    </a:cubicBezTo>
                    <a:cubicBezTo>
                      <a:pt x="15834" y="26526"/>
                      <a:pt x="15850" y="26520"/>
                      <a:pt x="15866" y="26516"/>
                    </a:cubicBezTo>
                    <a:lnTo>
                      <a:pt x="31824" y="60903"/>
                    </a:lnTo>
                    <a:cubicBezTo>
                      <a:pt x="31748" y="60958"/>
                      <a:pt x="31675" y="61023"/>
                      <a:pt x="31618" y="61103"/>
                    </a:cubicBezTo>
                    <a:cubicBezTo>
                      <a:pt x="31568" y="61173"/>
                      <a:pt x="31534" y="61248"/>
                      <a:pt x="31507" y="61324"/>
                    </a:cubicBezTo>
                    <a:lnTo>
                      <a:pt x="6390" y="54326"/>
                    </a:lnTo>
                    <a:cubicBezTo>
                      <a:pt x="6367" y="54081"/>
                      <a:pt x="6245" y="53846"/>
                      <a:pt x="6030" y="53692"/>
                    </a:cubicBezTo>
                    <a:cubicBezTo>
                      <a:pt x="5874" y="53581"/>
                      <a:pt x="5694" y="53527"/>
                      <a:pt x="5515" y="53527"/>
                    </a:cubicBezTo>
                    <a:cubicBezTo>
                      <a:pt x="5239" y="53527"/>
                      <a:pt x="4967" y="53655"/>
                      <a:pt x="4794" y="53896"/>
                    </a:cubicBezTo>
                    <a:cubicBezTo>
                      <a:pt x="4510" y="54293"/>
                      <a:pt x="4602" y="54846"/>
                      <a:pt x="4998" y="55131"/>
                    </a:cubicBezTo>
                    <a:cubicBezTo>
                      <a:pt x="5154" y="55243"/>
                      <a:pt x="5334" y="55297"/>
                      <a:pt x="5512" y="55297"/>
                    </a:cubicBezTo>
                    <a:cubicBezTo>
                      <a:pt x="5630" y="55297"/>
                      <a:pt x="5746" y="55269"/>
                      <a:pt x="5854" y="55223"/>
                    </a:cubicBezTo>
                    <a:lnTo>
                      <a:pt x="14454" y="78011"/>
                    </a:lnTo>
                    <a:cubicBezTo>
                      <a:pt x="14348" y="78072"/>
                      <a:pt x="14255" y="78154"/>
                      <a:pt x="14180" y="78258"/>
                    </a:cubicBezTo>
                    <a:cubicBezTo>
                      <a:pt x="14159" y="78289"/>
                      <a:pt x="14143" y="78321"/>
                      <a:pt x="14124" y="78354"/>
                    </a:cubicBezTo>
                    <a:lnTo>
                      <a:pt x="1732" y="71295"/>
                    </a:lnTo>
                    <a:cubicBezTo>
                      <a:pt x="1882" y="70925"/>
                      <a:pt x="1769" y="70488"/>
                      <a:pt x="1431" y="70244"/>
                    </a:cubicBezTo>
                    <a:cubicBezTo>
                      <a:pt x="1279" y="70136"/>
                      <a:pt x="1101" y="70079"/>
                      <a:pt x="918" y="70079"/>
                    </a:cubicBezTo>
                    <a:cubicBezTo>
                      <a:pt x="869" y="70079"/>
                      <a:pt x="819" y="70083"/>
                      <a:pt x="770" y="70091"/>
                    </a:cubicBezTo>
                    <a:cubicBezTo>
                      <a:pt x="535" y="70130"/>
                      <a:pt x="333" y="70257"/>
                      <a:pt x="193" y="70449"/>
                    </a:cubicBezTo>
                    <a:cubicBezTo>
                      <a:pt x="56" y="70642"/>
                      <a:pt x="1" y="70875"/>
                      <a:pt x="40" y="71109"/>
                    </a:cubicBezTo>
                    <a:cubicBezTo>
                      <a:pt x="79" y="71343"/>
                      <a:pt x="206" y="71547"/>
                      <a:pt x="399" y="71685"/>
                    </a:cubicBezTo>
                    <a:cubicBezTo>
                      <a:pt x="555" y="71797"/>
                      <a:pt x="734" y="71851"/>
                      <a:pt x="913" y="71851"/>
                    </a:cubicBezTo>
                    <a:cubicBezTo>
                      <a:pt x="1096" y="71851"/>
                      <a:pt x="1276" y="71789"/>
                      <a:pt x="1426" y="71680"/>
                    </a:cubicBezTo>
                    <a:lnTo>
                      <a:pt x="30491" y="107933"/>
                    </a:lnTo>
                    <a:cubicBezTo>
                      <a:pt x="30474" y="107952"/>
                      <a:pt x="30454" y="107971"/>
                      <a:pt x="30437" y="107994"/>
                    </a:cubicBezTo>
                    <a:cubicBezTo>
                      <a:pt x="30426" y="108010"/>
                      <a:pt x="30418" y="108029"/>
                      <a:pt x="30408" y="108045"/>
                    </a:cubicBezTo>
                    <a:lnTo>
                      <a:pt x="5131" y="93125"/>
                    </a:lnTo>
                    <a:cubicBezTo>
                      <a:pt x="5273" y="92758"/>
                      <a:pt x="5159" y="92325"/>
                      <a:pt x="4826" y="92087"/>
                    </a:cubicBezTo>
                    <a:cubicBezTo>
                      <a:pt x="4669" y="91975"/>
                      <a:pt x="4489" y="91921"/>
                      <a:pt x="4311" y="91921"/>
                    </a:cubicBezTo>
                    <a:cubicBezTo>
                      <a:pt x="4035" y="91921"/>
                      <a:pt x="3763" y="92050"/>
                      <a:pt x="3589" y="92291"/>
                    </a:cubicBezTo>
                    <a:cubicBezTo>
                      <a:pt x="3305" y="92688"/>
                      <a:pt x="3397" y="93241"/>
                      <a:pt x="3792" y="93527"/>
                    </a:cubicBezTo>
                    <a:cubicBezTo>
                      <a:pt x="3950" y="93639"/>
                      <a:pt x="4128" y="93692"/>
                      <a:pt x="4308" y="93692"/>
                    </a:cubicBezTo>
                    <a:cubicBezTo>
                      <a:pt x="4578" y="93692"/>
                      <a:pt x="4846" y="93566"/>
                      <a:pt x="5020" y="93332"/>
                    </a:cubicBezTo>
                    <a:lnTo>
                      <a:pt x="30310" y="108260"/>
                    </a:lnTo>
                    <a:cubicBezTo>
                      <a:pt x="30273" y="108387"/>
                      <a:pt x="30261" y="108519"/>
                      <a:pt x="30283" y="108652"/>
                    </a:cubicBezTo>
                    <a:cubicBezTo>
                      <a:pt x="30322" y="108886"/>
                      <a:pt x="30449" y="109090"/>
                      <a:pt x="30642" y="109228"/>
                    </a:cubicBezTo>
                    <a:cubicBezTo>
                      <a:pt x="30795" y="109337"/>
                      <a:pt x="30972" y="109394"/>
                      <a:pt x="31155" y="109394"/>
                    </a:cubicBezTo>
                    <a:cubicBezTo>
                      <a:pt x="31203" y="109394"/>
                      <a:pt x="31252" y="109389"/>
                      <a:pt x="31301" y="109382"/>
                    </a:cubicBezTo>
                    <a:cubicBezTo>
                      <a:pt x="31386" y="109367"/>
                      <a:pt x="31466" y="109337"/>
                      <a:pt x="31543" y="109302"/>
                    </a:cubicBezTo>
                    <a:lnTo>
                      <a:pt x="38242" y="118625"/>
                    </a:lnTo>
                    <a:lnTo>
                      <a:pt x="38274" y="118671"/>
                    </a:lnTo>
                    <a:lnTo>
                      <a:pt x="55072" y="119689"/>
                    </a:lnTo>
                    <a:cubicBezTo>
                      <a:pt x="55111" y="119923"/>
                      <a:pt x="55238" y="120126"/>
                      <a:pt x="55429" y="120263"/>
                    </a:cubicBezTo>
                    <a:cubicBezTo>
                      <a:pt x="55585" y="120375"/>
                      <a:pt x="55765" y="120428"/>
                      <a:pt x="55944" y="120428"/>
                    </a:cubicBezTo>
                    <a:cubicBezTo>
                      <a:pt x="56219" y="120428"/>
                      <a:pt x="56492" y="120300"/>
                      <a:pt x="56664" y="120059"/>
                    </a:cubicBezTo>
                    <a:cubicBezTo>
                      <a:pt x="56949" y="119663"/>
                      <a:pt x="56857" y="119109"/>
                      <a:pt x="56461" y="118824"/>
                    </a:cubicBezTo>
                    <a:cubicBezTo>
                      <a:pt x="56309" y="118716"/>
                      <a:pt x="56131" y="118659"/>
                      <a:pt x="55949" y="118659"/>
                    </a:cubicBezTo>
                    <a:cubicBezTo>
                      <a:pt x="55900" y="118659"/>
                      <a:pt x="55850" y="118663"/>
                      <a:pt x="55801" y="118671"/>
                    </a:cubicBezTo>
                    <a:cubicBezTo>
                      <a:pt x="55750" y="118679"/>
                      <a:pt x="55702" y="118694"/>
                      <a:pt x="55655" y="118710"/>
                    </a:cubicBezTo>
                    <a:lnTo>
                      <a:pt x="43893" y="102095"/>
                    </a:lnTo>
                    <a:cubicBezTo>
                      <a:pt x="43920" y="102077"/>
                      <a:pt x="43946" y="102056"/>
                      <a:pt x="43971" y="102035"/>
                    </a:cubicBezTo>
                    <a:lnTo>
                      <a:pt x="78639" y="127440"/>
                    </a:lnTo>
                    <a:cubicBezTo>
                      <a:pt x="78569" y="127597"/>
                      <a:pt x="78545" y="127770"/>
                      <a:pt x="78575" y="127942"/>
                    </a:cubicBezTo>
                    <a:cubicBezTo>
                      <a:pt x="78613" y="128175"/>
                      <a:pt x="78740" y="128380"/>
                      <a:pt x="78933" y="128518"/>
                    </a:cubicBezTo>
                    <a:cubicBezTo>
                      <a:pt x="79089" y="128630"/>
                      <a:pt x="79269" y="128683"/>
                      <a:pt x="79447" y="128683"/>
                    </a:cubicBezTo>
                    <a:cubicBezTo>
                      <a:pt x="79723" y="128683"/>
                      <a:pt x="79996" y="128555"/>
                      <a:pt x="80168" y="128314"/>
                    </a:cubicBezTo>
                    <a:cubicBezTo>
                      <a:pt x="80402" y="127987"/>
                      <a:pt x="80378" y="127555"/>
                      <a:pt x="80140" y="127252"/>
                    </a:cubicBezTo>
                    <a:lnTo>
                      <a:pt x="95125" y="110526"/>
                    </a:lnTo>
                    <a:cubicBezTo>
                      <a:pt x="95273" y="110624"/>
                      <a:pt x="95441" y="110672"/>
                      <a:pt x="95607" y="110672"/>
                    </a:cubicBezTo>
                    <a:cubicBezTo>
                      <a:pt x="95788" y="110672"/>
                      <a:pt x="95963" y="110612"/>
                      <a:pt x="96112" y="110507"/>
                    </a:cubicBezTo>
                    <a:lnTo>
                      <a:pt x="102491" y="121570"/>
                    </a:lnTo>
                    <a:cubicBezTo>
                      <a:pt x="102377" y="121631"/>
                      <a:pt x="102271" y="121716"/>
                      <a:pt x="102190" y="121830"/>
                    </a:cubicBezTo>
                    <a:cubicBezTo>
                      <a:pt x="101904" y="122228"/>
                      <a:pt x="101997" y="122780"/>
                      <a:pt x="102393" y="123065"/>
                    </a:cubicBezTo>
                    <a:cubicBezTo>
                      <a:pt x="102545" y="123175"/>
                      <a:pt x="102723" y="123231"/>
                      <a:pt x="102906" y="123231"/>
                    </a:cubicBezTo>
                    <a:cubicBezTo>
                      <a:pt x="102954" y="123231"/>
                      <a:pt x="103004" y="123228"/>
                      <a:pt x="103052" y="123219"/>
                    </a:cubicBezTo>
                    <a:cubicBezTo>
                      <a:pt x="103284" y="123181"/>
                      <a:pt x="103489" y="123053"/>
                      <a:pt x="103626" y="122861"/>
                    </a:cubicBezTo>
                    <a:cubicBezTo>
                      <a:pt x="103912" y="122464"/>
                      <a:pt x="103819" y="121910"/>
                      <a:pt x="103423" y="121625"/>
                    </a:cubicBezTo>
                    <a:cubicBezTo>
                      <a:pt x="103268" y="121514"/>
                      <a:pt x="103091" y="121463"/>
                      <a:pt x="102915" y="121463"/>
                    </a:cubicBezTo>
                    <a:cubicBezTo>
                      <a:pt x="102846" y="121463"/>
                      <a:pt x="102778" y="121470"/>
                      <a:pt x="102712" y="121485"/>
                    </a:cubicBezTo>
                    <a:lnTo>
                      <a:pt x="96287" y="110342"/>
                    </a:lnTo>
                    <a:cubicBezTo>
                      <a:pt x="96298" y="110329"/>
                      <a:pt x="96313" y="110318"/>
                      <a:pt x="96325" y="110302"/>
                    </a:cubicBezTo>
                    <a:cubicBezTo>
                      <a:pt x="96610" y="109904"/>
                      <a:pt x="96518" y="109351"/>
                      <a:pt x="96121" y="109066"/>
                    </a:cubicBezTo>
                    <a:cubicBezTo>
                      <a:pt x="95993" y="108973"/>
                      <a:pt x="95844" y="108923"/>
                      <a:pt x="95692" y="108908"/>
                    </a:cubicBezTo>
                    <a:lnTo>
                      <a:pt x="88325" y="78424"/>
                    </a:lnTo>
                    <a:cubicBezTo>
                      <a:pt x="88400" y="78392"/>
                      <a:pt x="88472" y="78351"/>
                      <a:pt x="88538" y="78298"/>
                    </a:cubicBezTo>
                    <a:lnTo>
                      <a:pt x="112640" y="101661"/>
                    </a:lnTo>
                    <a:cubicBezTo>
                      <a:pt x="112415" y="102050"/>
                      <a:pt x="112513" y="102555"/>
                      <a:pt x="112886" y="102822"/>
                    </a:cubicBezTo>
                    <a:cubicBezTo>
                      <a:pt x="113043" y="102935"/>
                      <a:pt x="113222" y="102988"/>
                      <a:pt x="113401" y="102988"/>
                    </a:cubicBezTo>
                    <a:cubicBezTo>
                      <a:pt x="113421" y="102988"/>
                      <a:pt x="113442" y="102983"/>
                      <a:pt x="113461" y="102982"/>
                    </a:cubicBezTo>
                    <a:lnTo>
                      <a:pt x="118567" y="120230"/>
                    </a:lnTo>
                    <a:cubicBezTo>
                      <a:pt x="118456" y="120292"/>
                      <a:pt x="118356" y="120375"/>
                      <a:pt x="118277" y="120485"/>
                    </a:cubicBezTo>
                    <a:cubicBezTo>
                      <a:pt x="117993" y="120882"/>
                      <a:pt x="118085" y="121436"/>
                      <a:pt x="118480" y="121721"/>
                    </a:cubicBezTo>
                    <a:cubicBezTo>
                      <a:pt x="118632" y="121830"/>
                      <a:pt x="118811" y="121886"/>
                      <a:pt x="118994" y="121886"/>
                    </a:cubicBezTo>
                    <a:cubicBezTo>
                      <a:pt x="119042" y="121886"/>
                      <a:pt x="119091" y="121882"/>
                      <a:pt x="119139" y="121875"/>
                    </a:cubicBezTo>
                    <a:cubicBezTo>
                      <a:pt x="119372" y="121835"/>
                      <a:pt x="119577" y="121709"/>
                      <a:pt x="119715" y="121516"/>
                    </a:cubicBezTo>
                    <a:cubicBezTo>
                      <a:pt x="119999" y="121118"/>
                      <a:pt x="119907" y="120565"/>
                      <a:pt x="119511" y="120281"/>
                    </a:cubicBezTo>
                    <a:cubicBezTo>
                      <a:pt x="119357" y="120170"/>
                      <a:pt x="119179" y="120118"/>
                      <a:pt x="119002" y="120118"/>
                    </a:cubicBezTo>
                    <a:cubicBezTo>
                      <a:pt x="118929" y="120118"/>
                      <a:pt x="118856" y="120127"/>
                      <a:pt x="118785" y="120144"/>
                    </a:cubicBezTo>
                    <a:lnTo>
                      <a:pt x="113690" y="102933"/>
                    </a:lnTo>
                    <a:cubicBezTo>
                      <a:pt x="113856" y="102876"/>
                      <a:pt x="114009" y="102773"/>
                      <a:pt x="114121" y="102619"/>
                    </a:cubicBezTo>
                    <a:cubicBezTo>
                      <a:pt x="114405" y="102222"/>
                      <a:pt x="114313" y="101668"/>
                      <a:pt x="113917" y="101384"/>
                    </a:cubicBezTo>
                    <a:cubicBezTo>
                      <a:pt x="113762" y="101272"/>
                      <a:pt x="113582" y="101219"/>
                      <a:pt x="113404" y="101219"/>
                    </a:cubicBezTo>
                    <a:cubicBezTo>
                      <a:pt x="113177" y="101219"/>
                      <a:pt x="112951" y="101307"/>
                      <a:pt x="112782" y="101473"/>
                    </a:cubicBezTo>
                    <a:lnTo>
                      <a:pt x="88698" y="78130"/>
                    </a:lnTo>
                    <a:cubicBezTo>
                      <a:pt x="88756" y="78050"/>
                      <a:pt x="88793" y="77963"/>
                      <a:pt x="88820" y="77873"/>
                    </a:cubicBezTo>
                    <a:lnTo>
                      <a:pt x="104040" y="80436"/>
                    </a:lnTo>
                    <a:cubicBezTo>
                      <a:pt x="104042" y="80710"/>
                      <a:pt x="104168" y="80979"/>
                      <a:pt x="104406" y="81151"/>
                    </a:cubicBezTo>
                    <a:cubicBezTo>
                      <a:pt x="104559" y="81260"/>
                      <a:pt x="104736" y="81316"/>
                      <a:pt x="104920" y="81316"/>
                    </a:cubicBezTo>
                    <a:cubicBezTo>
                      <a:pt x="104968" y="81316"/>
                      <a:pt x="105019" y="81312"/>
                      <a:pt x="105067" y="81303"/>
                    </a:cubicBezTo>
                    <a:cubicBezTo>
                      <a:pt x="105299" y="81265"/>
                      <a:pt x="105503" y="81138"/>
                      <a:pt x="105641" y="80945"/>
                    </a:cubicBezTo>
                    <a:cubicBezTo>
                      <a:pt x="105673" y="80901"/>
                      <a:pt x="105700" y="80853"/>
                      <a:pt x="105722" y="80805"/>
                    </a:cubicBezTo>
                    <a:lnTo>
                      <a:pt x="125340" y="86830"/>
                    </a:lnTo>
                    <a:cubicBezTo>
                      <a:pt x="125298" y="87143"/>
                      <a:pt x="125422" y="87472"/>
                      <a:pt x="125697" y="87670"/>
                    </a:cubicBezTo>
                    <a:cubicBezTo>
                      <a:pt x="125850" y="87779"/>
                      <a:pt x="126027" y="87835"/>
                      <a:pt x="126212" y="87835"/>
                    </a:cubicBezTo>
                    <a:cubicBezTo>
                      <a:pt x="126260" y="87835"/>
                      <a:pt x="126310" y="87831"/>
                      <a:pt x="126358" y="87823"/>
                    </a:cubicBezTo>
                    <a:cubicBezTo>
                      <a:pt x="126590" y="87784"/>
                      <a:pt x="126795" y="87657"/>
                      <a:pt x="126932" y="87464"/>
                    </a:cubicBezTo>
                    <a:cubicBezTo>
                      <a:pt x="127070" y="87272"/>
                      <a:pt x="127125" y="87039"/>
                      <a:pt x="127086" y="86804"/>
                    </a:cubicBezTo>
                    <a:cubicBezTo>
                      <a:pt x="127048" y="86571"/>
                      <a:pt x="126920" y="86367"/>
                      <a:pt x="126728" y="86229"/>
                    </a:cubicBezTo>
                    <a:cubicBezTo>
                      <a:pt x="126572" y="86117"/>
                      <a:pt x="126392" y="86063"/>
                      <a:pt x="126213" y="86063"/>
                    </a:cubicBezTo>
                    <a:cubicBezTo>
                      <a:pt x="125937" y="86063"/>
                      <a:pt x="125665" y="86191"/>
                      <a:pt x="125492" y="86432"/>
                    </a:cubicBezTo>
                    <a:cubicBezTo>
                      <a:pt x="125454" y="86486"/>
                      <a:pt x="125423" y="86543"/>
                      <a:pt x="125399" y="86602"/>
                    </a:cubicBezTo>
                    <a:lnTo>
                      <a:pt x="105791" y="80580"/>
                    </a:lnTo>
                    <a:cubicBezTo>
                      <a:pt x="105808" y="80484"/>
                      <a:pt x="105812" y="80386"/>
                      <a:pt x="105795" y="80285"/>
                    </a:cubicBezTo>
                    <a:cubicBezTo>
                      <a:pt x="105757" y="80052"/>
                      <a:pt x="105629" y="79848"/>
                      <a:pt x="105437" y="79710"/>
                    </a:cubicBezTo>
                    <a:cubicBezTo>
                      <a:pt x="105283" y="79599"/>
                      <a:pt x="105105" y="79547"/>
                      <a:pt x="104928" y="79547"/>
                    </a:cubicBezTo>
                    <a:cubicBezTo>
                      <a:pt x="104839" y="79547"/>
                      <a:pt x="104751" y="79560"/>
                      <a:pt x="104666" y="79586"/>
                    </a:cubicBezTo>
                    <a:lnTo>
                      <a:pt x="91291" y="59370"/>
                    </a:lnTo>
                    <a:cubicBezTo>
                      <a:pt x="91351" y="59320"/>
                      <a:pt x="91408" y="59265"/>
                      <a:pt x="91454" y="59199"/>
                    </a:cubicBezTo>
                    <a:cubicBezTo>
                      <a:pt x="91612" y="58980"/>
                      <a:pt x="91650" y="58716"/>
                      <a:pt x="91591" y="58473"/>
                    </a:cubicBezTo>
                    <a:lnTo>
                      <a:pt x="121723" y="42022"/>
                    </a:lnTo>
                    <a:cubicBezTo>
                      <a:pt x="121773" y="42082"/>
                      <a:pt x="121827" y="42140"/>
                      <a:pt x="121893" y="42188"/>
                    </a:cubicBezTo>
                    <a:cubicBezTo>
                      <a:pt x="122049" y="42300"/>
                      <a:pt x="122229" y="42354"/>
                      <a:pt x="122408" y="42354"/>
                    </a:cubicBezTo>
                    <a:cubicBezTo>
                      <a:pt x="122508" y="42354"/>
                      <a:pt x="122608" y="42331"/>
                      <a:pt x="122702" y="42298"/>
                    </a:cubicBezTo>
                    <a:lnTo>
                      <a:pt x="143453" y="68738"/>
                    </a:lnTo>
                    <a:cubicBezTo>
                      <a:pt x="143438" y="68755"/>
                      <a:pt x="143422" y="68770"/>
                      <a:pt x="143408" y="68787"/>
                    </a:cubicBezTo>
                    <a:cubicBezTo>
                      <a:pt x="143123" y="69184"/>
                      <a:pt x="143215" y="69738"/>
                      <a:pt x="143613" y="70023"/>
                    </a:cubicBezTo>
                    <a:cubicBezTo>
                      <a:pt x="143769" y="70135"/>
                      <a:pt x="143948" y="70188"/>
                      <a:pt x="144127" y="70188"/>
                    </a:cubicBezTo>
                    <a:cubicBezTo>
                      <a:pt x="144155" y="70188"/>
                      <a:pt x="144182" y="70181"/>
                      <a:pt x="144210" y="70179"/>
                    </a:cubicBezTo>
                    <a:lnTo>
                      <a:pt x="150276" y="95191"/>
                    </a:lnTo>
                    <a:cubicBezTo>
                      <a:pt x="150132" y="95254"/>
                      <a:pt x="150005" y="95352"/>
                      <a:pt x="149911" y="95484"/>
                    </a:cubicBezTo>
                    <a:cubicBezTo>
                      <a:pt x="149774" y="95676"/>
                      <a:pt x="149718" y="95910"/>
                      <a:pt x="149758" y="96144"/>
                    </a:cubicBezTo>
                    <a:cubicBezTo>
                      <a:pt x="149796" y="96377"/>
                      <a:pt x="149923" y="96581"/>
                      <a:pt x="150116" y="96719"/>
                    </a:cubicBezTo>
                    <a:cubicBezTo>
                      <a:pt x="150272" y="96832"/>
                      <a:pt x="150451" y="96885"/>
                      <a:pt x="150630" y="96885"/>
                    </a:cubicBezTo>
                    <a:cubicBezTo>
                      <a:pt x="150905" y="96885"/>
                      <a:pt x="151178" y="96757"/>
                      <a:pt x="151351" y="96516"/>
                    </a:cubicBezTo>
                    <a:cubicBezTo>
                      <a:pt x="151633" y="96119"/>
                      <a:pt x="151542" y="95564"/>
                      <a:pt x="151145" y="95281"/>
                    </a:cubicBezTo>
                    <a:cubicBezTo>
                      <a:pt x="150994" y="95171"/>
                      <a:pt x="150817" y="95116"/>
                      <a:pt x="150635" y="95116"/>
                    </a:cubicBezTo>
                    <a:cubicBezTo>
                      <a:pt x="150591" y="95116"/>
                      <a:pt x="150546" y="95119"/>
                      <a:pt x="150501" y="95126"/>
                    </a:cubicBezTo>
                    <a:lnTo>
                      <a:pt x="144439" y="70126"/>
                    </a:lnTo>
                    <a:cubicBezTo>
                      <a:pt x="144598" y="70068"/>
                      <a:pt x="144742" y="69967"/>
                      <a:pt x="144848" y="69819"/>
                    </a:cubicBezTo>
                    <a:cubicBezTo>
                      <a:pt x="145133" y="69422"/>
                      <a:pt x="145041" y="68869"/>
                      <a:pt x="144643" y="68584"/>
                    </a:cubicBezTo>
                    <a:cubicBezTo>
                      <a:pt x="144489" y="68473"/>
                      <a:pt x="144310" y="68419"/>
                      <a:pt x="144133" y="68419"/>
                    </a:cubicBezTo>
                    <a:cubicBezTo>
                      <a:pt x="143954" y="68419"/>
                      <a:pt x="143776" y="68474"/>
                      <a:pt x="143625" y="68579"/>
                    </a:cubicBezTo>
                    <a:lnTo>
                      <a:pt x="122923" y="42187"/>
                    </a:lnTo>
                    <a:cubicBezTo>
                      <a:pt x="123003" y="42130"/>
                      <a:pt x="123078" y="42066"/>
                      <a:pt x="123137" y="41982"/>
                    </a:cubicBezTo>
                    <a:cubicBezTo>
                      <a:pt x="123422" y="41585"/>
                      <a:pt x="123330" y="41031"/>
                      <a:pt x="122934" y="40747"/>
                    </a:cubicBezTo>
                    <a:cubicBezTo>
                      <a:pt x="122782" y="40638"/>
                      <a:pt x="122603" y="40581"/>
                      <a:pt x="122419" y="40581"/>
                    </a:cubicBezTo>
                    <a:cubicBezTo>
                      <a:pt x="122371" y="40581"/>
                      <a:pt x="122322" y="40585"/>
                      <a:pt x="122273" y="40593"/>
                    </a:cubicBezTo>
                    <a:cubicBezTo>
                      <a:pt x="122040" y="40632"/>
                      <a:pt x="121837" y="40759"/>
                      <a:pt x="121699" y="40952"/>
                    </a:cubicBezTo>
                    <a:cubicBezTo>
                      <a:pt x="121684" y="40972"/>
                      <a:pt x="121674" y="40993"/>
                      <a:pt x="121662" y="41015"/>
                    </a:cubicBezTo>
                    <a:lnTo>
                      <a:pt x="88927" y="19118"/>
                    </a:lnTo>
                    <a:cubicBezTo>
                      <a:pt x="89200" y="18723"/>
                      <a:pt x="89106" y="18178"/>
                      <a:pt x="88714" y="17898"/>
                    </a:cubicBezTo>
                    <a:cubicBezTo>
                      <a:pt x="88558" y="17786"/>
                      <a:pt x="88378" y="17733"/>
                      <a:pt x="88200" y="17733"/>
                    </a:cubicBezTo>
                    <a:cubicBezTo>
                      <a:pt x="87924" y="17733"/>
                      <a:pt x="87652" y="17861"/>
                      <a:pt x="87479" y="18101"/>
                    </a:cubicBezTo>
                    <a:cubicBezTo>
                      <a:pt x="87463" y="18124"/>
                      <a:pt x="87452" y="18149"/>
                      <a:pt x="87437" y="18172"/>
                    </a:cubicBezTo>
                    <a:lnTo>
                      <a:pt x="59626" y="948"/>
                    </a:lnTo>
                    <a:cubicBezTo>
                      <a:pt x="59646" y="651"/>
                      <a:pt x="59520" y="351"/>
                      <a:pt x="59262" y="166"/>
                    </a:cubicBezTo>
                    <a:cubicBezTo>
                      <a:pt x="59111" y="58"/>
                      <a:pt x="58932" y="0"/>
                      <a:pt x="587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22"/>
              <p:cNvSpPr/>
              <p:nvPr/>
            </p:nvSpPr>
            <p:spPr>
              <a:xfrm>
                <a:off x="1522650" y="3538750"/>
                <a:ext cx="2417375" cy="1058350"/>
              </a:xfrm>
              <a:custGeom>
                <a:rect b="b" l="l" r="r" t="t"/>
                <a:pathLst>
                  <a:path extrusionOk="0" h="42334" w="96695">
                    <a:moveTo>
                      <a:pt x="1008" y="1"/>
                    </a:moveTo>
                    <a:cubicBezTo>
                      <a:pt x="960" y="1"/>
                      <a:pt x="911" y="5"/>
                      <a:pt x="862" y="13"/>
                    </a:cubicBezTo>
                    <a:cubicBezTo>
                      <a:pt x="628" y="51"/>
                      <a:pt x="424" y="179"/>
                      <a:pt x="285" y="371"/>
                    </a:cubicBezTo>
                    <a:cubicBezTo>
                      <a:pt x="1" y="768"/>
                      <a:pt x="93" y="1321"/>
                      <a:pt x="489" y="1607"/>
                    </a:cubicBezTo>
                    <a:cubicBezTo>
                      <a:pt x="641" y="1716"/>
                      <a:pt x="819" y="1772"/>
                      <a:pt x="1002" y="1772"/>
                    </a:cubicBezTo>
                    <a:cubicBezTo>
                      <a:pt x="1050" y="1772"/>
                      <a:pt x="1100" y="1768"/>
                      <a:pt x="1148" y="1760"/>
                    </a:cubicBezTo>
                    <a:cubicBezTo>
                      <a:pt x="1382" y="1721"/>
                      <a:pt x="1585" y="1594"/>
                      <a:pt x="1724" y="1401"/>
                    </a:cubicBezTo>
                    <a:cubicBezTo>
                      <a:pt x="1775" y="1331"/>
                      <a:pt x="1812" y="1251"/>
                      <a:pt x="1839" y="1170"/>
                    </a:cubicBezTo>
                    <a:lnTo>
                      <a:pt x="49478" y="20273"/>
                    </a:lnTo>
                    <a:cubicBezTo>
                      <a:pt x="49259" y="20661"/>
                      <a:pt x="49358" y="21161"/>
                      <a:pt x="49729" y="21426"/>
                    </a:cubicBezTo>
                    <a:cubicBezTo>
                      <a:pt x="49886" y="21538"/>
                      <a:pt x="50065" y="21592"/>
                      <a:pt x="50244" y="21592"/>
                    </a:cubicBezTo>
                    <a:cubicBezTo>
                      <a:pt x="50520" y="21592"/>
                      <a:pt x="50792" y="21463"/>
                      <a:pt x="50965" y="21223"/>
                    </a:cubicBezTo>
                    <a:cubicBezTo>
                      <a:pt x="50983" y="21196"/>
                      <a:pt x="50997" y="21168"/>
                      <a:pt x="51011" y="21141"/>
                    </a:cubicBezTo>
                    <a:lnTo>
                      <a:pt x="70453" y="38632"/>
                    </a:lnTo>
                    <a:cubicBezTo>
                      <a:pt x="70320" y="38824"/>
                      <a:pt x="70266" y="39053"/>
                      <a:pt x="70304" y="39285"/>
                    </a:cubicBezTo>
                    <a:cubicBezTo>
                      <a:pt x="70342" y="39518"/>
                      <a:pt x="70469" y="39722"/>
                      <a:pt x="70662" y="39860"/>
                    </a:cubicBezTo>
                    <a:cubicBezTo>
                      <a:pt x="70818" y="39972"/>
                      <a:pt x="70998" y="40026"/>
                      <a:pt x="71176" y="40026"/>
                    </a:cubicBezTo>
                    <a:cubicBezTo>
                      <a:pt x="71452" y="40026"/>
                      <a:pt x="71725" y="39897"/>
                      <a:pt x="71897" y="39657"/>
                    </a:cubicBezTo>
                    <a:cubicBezTo>
                      <a:pt x="71957" y="39572"/>
                      <a:pt x="71998" y="39480"/>
                      <a:pt x="72025" y="39385"/>
                    </a:cubicBezTo>
                    <a:lnTo>
                      <a:pt x="94903" y="41502"/>
                    </a:lnTo>
                    <a:cubicBezTo>
                      <a:pt x="94919" y="41758"/>
                      <a:pt x="95040" y="42007"/>
                      <a:pt x="95266" y="42168"/>
                    </a:cubicBezTo>
                    <a:cubicBezTo>
                      <a:pt x="95423" y="42280"/>
                      <a:pt x="95601" y="42334"/>
                      <a:pt x="95781" y="42334"/>
                    </a:cubicBezTo>
                    <a:cubicBezTo>
                      <a:pt x="96056" y="42334"/>
                      <a:pt x="96329" y="42206"/>
                      <a:pt x="96502" y="41965"/>
                    </a:cubicBezTo>
                    <a:cubicBezTo>
                      <a:pt x="96639" y="41772"/>
                      <a:pt x="96694" y="41539"/>
                      <a:pt x="96655" y="41305"/>
                    </a:cubicBezTo>
                    <a:cubicBezTo>
                      <a:pt x="96620" y="41070"/>
                      <a:pt x="96493" y="40865"/>
                      <a:pt x="96301" y="40727"/>
                    </a:cubicBezTo>
                    <a:cubicBezTo>
                      <a:pt x="96148" y="40618"/>
                      <a:pt x="95971" y="40561"/>
                      <a:pt x="95788" y="40561"/>
                    </a:cubicBezTo>
                    <a:cubicBezTo>
                      <a:pt x="95739" y="40561"/>
                      <a:pt x="95690" y="40565"/>
                      <a:pt x="95641" y="40573"/>
                    </a:cubicBezTo>
                    <a:cubicBezTo>
                      <a:pt x="95408" y="40613"/>
                      <a:pt x="95203" y="40739"/>
                      <a:pt x="95065" y="40932"/>
                    </a:cubicBezTo>
                    <a:cubicBezTo>
                      <a:pt x="94993" y="41035"/>
                      <a:pt x="94944" y="41149"/>
                      <a:pt x="94920" y="41266"/>
                    </a:cubicBezTo>
                    <a:lnTo>
                      <a:pt x="72064" y="39153"/>
                    </a:lnTo>
                    <a:cubicBezTo>
                      <a:pt x="72068" y="38873"/>
                      <a:pt x="71940" y="38595"/>
                      <a:pt x="71697" y="38420"/>
                    </a:cubicBezTo>
                    <a:cubicBezTo>
                      <a:pt x="71545" y="38311"/>
                      <a:pt x="71367" y="38254"/>
                      <a:pt x="71183" y="38254"/>
                    </a:cubicBezTo>
                    <a:cubicBezTo>
                      <a:pt x="71134" y="38254"/>
                      <a:pt x="71085" y="38258"/>
                      <a:pt x="71036" y="38266"/>
                    </a:cubicBezTo>
                    <a:cubicBezTo>
                      <a:pt x="70879" y="38292"/>
                      <a:pt x="70737" y="38361"/>
                      <a:pt x="70617" y="38461"/>
                    </a:cubicBezTo>
                    <a:lnTo>
                      <a:pt x="51109" y="20911"/>
                    </a:lnTo>
                    <a:cubicBezTo>
                      <a:pt x="51188" y="20572"/>
                      <a:pt x="51063" y="20203"/>
                      <a:pt x="50764" y="19988"/>
                    </a:cubicBezTo>
                    <a:cubicBezTo>
                      <a:pt x="50609" y="19877"/>
                      <a:pt x="50430" y="19824"/>
                      <a:pt x="50253" y="19824"/>
                    </a:cubicBezTo>
                    <a:cubicBezTo>
                      <a:pt x="50023" y="19824"/>
                      <a:pt x="49796" y="19913"/>
                      <a:pt x="49627" y="20080"/>
                    </a:cubicBezTo>
                    <a:lnTo>
                      <a:pt x="1890" y="937"/>
                    </a:lnTo>
                    <a:cubicBezTo>
                      <a:pt x="1894" y="873"/>
                      <a:pt x="1893" y="807"/>
                      <a:pt x="1881" y="741"/>
                    </a:cubicBezTo>
                    <a:cubicBezTo>
                      <a:pt x="1842" y="507"/>
                      <a:pt x="1715" y="304"/>
                      <a:pt x="1523" y="167"/>
                    </a:cubicBezTo>
                    <a:cubicBezTo>
                      <a:pt x="1371" y="58"/>
                      <a:pt x="1192" y="1"/>
                      <a:pt x="10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30" name="Shape 130"/>
        <p:cNvGrpSpPr/>
        <p:nvPr/>
      </p:nvGrpSpPr>
      <p:grpSpPr>
        <a:xfrm>
          <a:off x="0" y="0"/>
          <a:ext cx="0" cy="0"/>
          <a:chOff x="0" y="0"/>
          <a:chExt cx="0" cy="0"/>
        </a:xfrm>
      </p:grpSpPr>
      <p:sp>
        <p:nvSpPr>
          <p:cNvPr id="131" name="Google Shape;131;p23"/>
          <p:cNvSpPr txBox="1"/>
          <p:nvPr>
            <p:ph hasCustomPrompt="1" type="title"/>
          </p:nvPr>
        </p:nvSpPr>
        <p:spPr>
          <a:xfrm>
            <a:off x="4076350" y="2296400"/>
            <a:ext cx="3843300" cy="1085100"/>
          </a:xfrm>
          <a:prstGeom prst="rect">
            <a:avLst/>
          </a:prstGeom>
          <a:solidFill>
            <a:schemeClr val="dk2"/>
          </a:solidFill>
        </p:spPr>
        <p:txBody>
          <a:bodyPr anchorCtr="0" anchor="ctr" bIns="91425" lIns="91425" spcFirstLastPara="1" rIns="91425" wrap="square" tIns="91425">
            <a:noAutofit/>
          </a:bodyPr>
          <a:lstStyle>
            <a:lvl1pPr lvl="0">
              <a:spcBef>
                <a:spcPts val="0"/>
              </a:spcBef>
              <a:spcAft>
                <a:spcPts val="0"/>
              </a:spcAft>
              <a:buSzPts val="9600"/>
              <a:buNone/>
              <a:defRPr sz="6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132" name="Google Shape;132;p23"/>
          <p:cNvSpPr txBox="1"/>
          <p:nvPr>
            <p:ph idx="1" type="subTitle"/>
          </p:nvPr>
        </p:nvSpPr>
        <p:spPr>
          <a:xfrm>
            <a:off x="4076350" y="3426700"/>
            <a:ext cx="3843300" cy="497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pic>
        <p:nvPicPr>
          <p:cNvPr id="133" name="Google Shape;133;p23"/>
          <p:cNvPicPr preferRelativeResize="0"/>
          <p:nvPr/>
        </p:nvPicPr>
        <p:blipFill>
          <a:blip r:embed="rId2">
            <a:alphaModFix/>
          </a:blip>
          <a:stretch>
            <a:fillRect/>
          </a:stretch>
        </p:blipFill>
        <p:spPr>
          <a:xfrm flipH="1">
            <a:off x="4416200" y="2886625"/>
            <a:ext cx="4727801" cy="2256875"/>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4" name="Shape 134"/>
        <p:cNvGrpSpPr/>
        <p:nvPr/>
      </p:nvGrpSpPr>
      <p:grpSpPr>
        <a:xfrm>
          <a:off x="0" y="0"/>
          <a:ext cx="0" cy="0"/>
          <a:chOff x="0" y="0"/>
          <a:chExt cx="0" cy="0"/>
        </a:xfrm>
      </p:grpSpPr>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135" name="Shape 135"/>
        <p:cNvGrpSpPr/>
        <p:nvPr/>
      </p:nvGrpSpPr>
      <p:grpSpPr>
        <a:xfrm>
          <a:off x="0" y="0"/>
          <a:ext cx="0" cy="0"/>
          <a:chOff x="0" y="0"/>
          <a:chExt cx="0" cy="0"/>
        </a:xfrm>
      </p:grpSpPr>
      <p:sp>
        <p:nvSpPr>
          <p:cNvPr id="136" name="Google Shape;136;p2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37" name="Google Shape;137;p25"/>
          <p:cNvSpPr txBox="1"/>
          <p:nvPr>
            <p:ph hasCustomPrompt="1" idx="2" type="title"/>
          </p:nvPr>
        </p:nvSpPr>
        <p:spPr>
          <a:xfrm>
            <a:off x="720000" y="1480883"/>
            <a:ext cx="734700" cy="447600"/>
          </a:xfrm>
          <a:prstGeom prst="rect">
            <a:avLst/>
          </a:prstGeom>
          <a:solidFill>
            <a:schemeClr val="dk2"/>
          </a:solidFill>
        </p:spPr>
        <p:txBody>
          <a:bodyPr anchorCtr="0" anchor="ctr"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138" name="Google Shape;138;p25"/>
          <p:cNvSpPr txBox="1"/>
          <p:nvPr>
            <p:ph hasCustomPrompt="1" idx="3" type="title"/>
          </p:nvPr>
        </p:nvSpPr>
        <p:spPr>
          <a:xfrm>
            <a:off x="720000" y="2990491"/>
            <a:ext cx="734700" cy="447600"/>
          </a:xfrm>
          <a:prstGeom prst="rect">
            <a:avLst/>
          </a:prstGeom>
          <a:solidFill>
            <a:schemeClr val="dk2"/>
          </a:solidFill>
        </p:spPr>
        <p:txBody>
          <a:bodyPr anchorCtr="0" anchor="ctr"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139" name="Google Shape;139;p25"/>
          <p:cNvSpPr txBox="1"/>
          <p:nvPr>
            <p:ph hasCustomPrompt="1" idx="4" type="title"/>
          </p:nvPr>
        </p:nvSpPr>
        <p:spPr>
          <a:xfrm>
            <a:off x="3306000" y="1480883"/>
            <a:ext cx="734700" cy="447600"/>
          </a:xfrm>
          <a:prstGeom prst="rect">
            <a:avLst/>
          </a:prstGeom>
          <a:solidFill>
            <a:schemeClr val="dk2"/>
          </a:solidFill>
        </p:spPr>
        <p:txBody>
          <a:bodyPr anchorCtr="0" anchor="ctr"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140" name="Google Shape;140;p25"/>
          <p:cNvSpPr txBox="1"/>
          <p:nvPr>
            <p:ph hasCustomPrompt="1" idx="5" type="title"/>
          </p:nvPr>
        </p:nvSpPr>
        <p:spPr>
          <a:xfrm>
            <a:off x="3306000" y="2990491"/>
            <a:ext cx="734700" cy="447600"/>
          </a:xfrm>
          <a:prstGeom prst="rect">
            <a:avLst/>
          </a:prstGeom>
          <a:solidFill>
            <a:schemeClr val="dk2"/>
          </a:solidFill>
        </p:spPr>
        <p:txBody>
          <a:bodyPr anchorCtr="0" anchor="ctr"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141" name="Google Shape;141;p25"/>
          <p:cNvSpPr txBox="1"/>
          <p:nvPr>
            <p:ph hasCustomPrompt="1" idx="6" type="title"/>
          </p:nvPr>
        </p:nvSpPr>
        <p:spPr>
          <a:xfrm>
            <a:off x="5892000" y="1480883"/>
            <a:ext cx="734700" cy="447600"/>
          </a:xfrm>
          <a:prstGeom prst="rect">
            <a:avLst/>
          </a:prstGeom>
          <a:solidFill>
            <a:schemeClr val="dk2"/>
          </a:solidFill>
        </p:spPr>
        <p:txBody>
          <a:bodyPr anchorCtr="0" anchor="ctr"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142" name="Google Shape;142;p25"/>
          <p:cNvSpPr txBox="1"/>
          <p:nvPr>
            <p:ph hasCustomPrompt="1" idx="7" type="title"/>
          </p:nvPr>
        </p:nvSpPr>
        <p:spPr>
          <a:xfrm>
            <a:off x="5892000" y="2990491"/>
            <a:ext cx="734700" cy="447600"/>
          </a:xfrm>
          <a:prstGeom prst="rect">
            <a:avLst/>
          </a:prstGeom>
          <a:solidFill>
            <a:schemeClr val="dk2"/>
          </a:solidFill>
        </p:spPr>
        <p:txBody>
          <a:bodyPr anchorCtr="0" anchor="ctr"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143" name="Google Shape;143;p25"/>
          <p:cNvSpPr txBox="1"/>
          <p:nvPr>
            <p:ph idx="1" type="subTitle"/>
          </p:nvPr>
        </p:nvSpPr>
        <p:spPr>
          <a:xfrm>
            <a:off x="720000" y="2026450"/>
            <a:ext cx="2532000" cy="5028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400"/>
              <a:buFont typeface="Raleway"/>
              <a:buNone/>
              <a:defRPr sz="1800">
                <a:solidFill>
                  <a:schemeClr val="dk1"/>
                </a:solidFill>
                <a:latin typeface="Space Grotesk Medium"/>
                <a:ea typeface="Space Grotesk Medium"/>
                <a:cs typeface="Space Grotesk Medium"/>
                <a:sym typeface="Space Grotesk Medium"/>
              </a:defRPr>
            </a:lvl1pPr>
            <a:lvl2pPr lvl="1">
              <a:lnSpc>
                <a:spcPct val="100000"/>
              </a:lnSpc>
              <a:spcBef>
                <a:spcPts val="0"/>
              </a:spcBef>
              <a:spcAft>
                <a:spcPts val="0"/>
              </a:spcAft>
              <a:buSzPts val="2400"/>
              <a:buFont typeface="Raleway"/>
              <a:buNone/>
              <a:defRPr b="1" sz="2400">
                <a:latin typeface="Raleway"/>
                <a:ea typeface="Raleway"/>
                <a:cs typeface="Raleway"/>
                <a:sym typeface="Raleway"/>
              </a:defRPr>
            </a:lvl2pPr>
            <a:lvl3pPr lvl="2">
              <a:lnSpc>
                <a:spcPct val="100000"/>
              </a:lnSpc>
              <a:spcBef>
                <a:spcPts val="0"/>
              </a:spcBef>
              <a:spcAft>
                <a:spcPts val="0"/>
              </a:spcAft>
              <a:buSzPts val="2400"/>
              <a:buFont typeface="Raleway"/>
              <a:buNone/>
              <a:defRPr b="1" sz="2400">
                <a:latin typeface="Raleway"/>
                <a:ea typeface="Raleway"/>
                <a:cs typeface="Raleway"/>
                <a:sym typeface="Raleway"/>
              </a:defRPr>
            </a:lvl3pPr>
            <a:lvl4pPr lvl="3">
              <a:lnSpc>
                <a:spcPct val="100000"/>
              </a:lnSpc>
              <a:spcBef>
                <a:spcPts val="0"/>
              </a:spcBef>
              <a:spcAft>
                <a:spcPts val="0"/>
              </a:spcAft>
              <a:buSzPts val="2400"/>
              <a:buFont typeface="Raleway"/>
              <a:buNone/>
              <a:defRPr b="1" sz="2400">
                <a:latin typeface="Raleway"/>
                <a:ea typeface="Raleway"/>
                <a:cs typeface="Raleway"/>
                <a:sym typeface="Raleway"/>
              </a:defRPr>
            </a:lvl4pPr>
            <a:lvl5pPr lvl="4">
              <a:lnSpc>
                <a:spcPct val="100000"/>
              </a:lnSpc>
              <a:spcBef>
                <a:spcPts val="0"/>
              </a:spcBef>
              <a:spcAft>
                <a:spcPts val="0"/>
              </a:spcAft>
              <a:buSzPts val="2400"/>
              <a:buFont typeface="Raleway"/>
              <a:buNone/>
              <a:defRPr b="1" sz="2400">
                <a:latin typeface="Raleway"/>
                <a:ea typeface="Raleway"/>
                <a:cs typeface="Raleway"/>
                <a:sym typeface="Raleway"/>
              </a:defRPr>
            </a:lvl5pPr>
            <a:lvl6pPr lvl="5">
              <a:lnSpc>
                <a:spcPct val="100000"/>
              </a:lnSpc>
              <a:spcBef>
                <a:spcPts val="0"/>
              </a:spcBef>
              <a:spcAft>
                <a:spcPts val="0"/>
              </a:spcAft>
              <a:buSzPts val="2400"/>
              <a:buFont typeface="Raleway"/>
              <a:buNone/>
              <a:defRPr b="1" sz="2400">
                <a:latin typeface="Raleway"/>
                <a:ea typeface="Raleway"/>
                <a:cs typeface="Raleway"/>
                <a:sym typeface="Raleway"/>
              </a:defRPr>
            </a:lvl6pPr>
            <a:lvl7pPr lvl="6">
              <a:lnSpc>
                <a:spcPct val="100000"/>
              </a:lnSpc>
              <a:spcBef>
                <a:spcPts val="0"/>
              </a:spcBef>
              <a:spcAft>
                <a:spcPts val="0"/>
              </a:spcAft>
              <a:buSzPts val="2400"/>
              <a:buFont typeface="Raleway"/>
              <a:buNone/>
              <a:defRPr b="1" sz="2400">
                <a:latin typeface="Raleway"/>
                <a:ea typeface="Raleway"/>
                <a:cs typeface="Raleway"/>
                <a:sym typeface="Raleway"/>
              </a:defRPr>
            </a:lvl7pPr>
            <a:lvl8pPr lvl="7">
              <a:lnSpc>
                <a:spcPct val="100000"/>
              </a:lnSpc>
              <a:spcBef>
                <a:spcPts val="0"/>
              </a:spcBef>
              <a:spcAft>
                <a:spcPts val="0"/>
              </a:spcAft>
              <a:buSzPts val="2400"/>
              <a:buFont typeface="Raleway"/>
              <a:buNone/>
              <a:defRPr b="1" sz="2400">
                <a:latin typeface="Raleway"/>
                <a:ea typeface="Raleway"/>
                <a:cs typeface="Raleway"/>
                <a:sym typeface="Raleway"/>
              </a:defRPr>
            </a:lvl8pPr>
            <a:lvl9pPr lvl="8">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144" name="Google Shape;144;p25"/>
          <p:cNvSpPr txBox="1"/>
          <p:nvPr>
            <p:ph idx="8" type="subTitle"/>
          </p:nvPr>
        </p:nvSpPr>
        <p:spPr>
          <a:xfrm>
            <a:off x="3306000" y="2026450"/>
            <a:ext cx="2532000" cy="5028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400"/>
              <a:buFont typeface="Raleway"/>
              <a:buNone/>
              <a:defRPr sz="1800">
                <a:solidFill>
                  <a:schemeClr val="dk1"/>
                </a:solidFill>
                <a:latin typeface="Space Grotesk Medium"/>
                <a:ea typeface="Space Grotesk Medium"/>
                <a:cs typeface="Space Grotesk Medium"/>
                <a:sym typeface="Space Grotesk Medium"/>
              </a:defRPr>
            </a:lvl1pPr>
            <a:lvl2pPr lvl="1">
              <a:lnSpc>
                <a:spcPct val="100000"/>
              </a:lnSpc>
              <a:spcBef>
                <a:spcPts val="0"/>
              </a:spcBef>
              <a:spcAft>
                <a:spcPts val="0"/>
              </a:spcAft>
              <a:buSzPts val="2400"/>
              <a:buFont typeface="Raleway"/>
              <a:buNone/>
              <a:defRPr b="1" sz="2400">
                <a:latin typeface="Raleway"/>
                <a:ea typeface="Raleway"/>
                <a:cs typeface="Raleway"/>
                <a:sym typeface="Raleway"/>
              </a:defRPr>
            </a:lvl2pPr>
            <a:lvl3pPr lvl="2">
              <a:lnSpc>
                <a:spcPct val="100000"/>
              </a:lnSpc>
              <a:spcBef>
                <a:spcPts val="0"/>
              </a:spcBef>
              <a:spcAft>
                <a:spcPts val="0"/>
              </a:spcAft>
              <a:buSzPts val="2400"/>
              <a:buFont typeface="Raleway"/>
              <a:buNone/>
              <a:defRPr b="1" sz="2400">
                <a:latin typeface="Raleway"/>
                <a:ea typeface="Raleway"/>
                <a:cs typeface="Raleway"/>
                <a:sym typeface="Raleway"/>
              </a:defRPr>
            </a:lvl3pPr>
            <a:lvl4pPr lvl="3">
              <a:lnSpc>
                <a:spcPct val="100000"/>
              </a:lnSpc>
              <a:spcBef>
                <a:spcPts val="0"/>
              </a:spcBef>
              <a:spcAft>
                <a:spcPts val="0"/>
              </a:spcAft>
              <a:buSzPts val="2400"/>
              <a:buFont typeface="Raleway"/>
              <a:buNone/>
              <a:defRPr b="1" sz="2400">
                <a:latin typeface="Raleway"/>
                <a:ea typeface="Raleway"/>
                <a:cs typeface="Raleway"/>
                <a:sym typeface="Raleway"/>
              </a:defRPr>
            </a:lvl4pPr>
            <a:lvl5pPr lvl="4">
              <a:lnSpc>
                <a:spcPct val="100000"/>
              </a:lnSpc>
              <a:spcBef>
                <a:spcPts val="0"/>
              </a:spcBef>
              <a:spcAft>
                <a:spcPts val="0"/>
              </a:spcAft>
              <a:buSzPts val="2400"/>
              <a:buFont typeface="Raleway"/>
              <a:buNone/>
              <a:defRPr b="1" sz="2400">
                <a:latin typeface="Raleway"/>
                <a:ea typeface="Raleway"/>
                <a:cs typeface="Raleway"/>
                <a:sym typeface="Raleway"/>
              </a:defRPr>
            </a:lvl5pPr>
            <a:lvl6pPr lvl="5">
              <a:lnSpc>
                <a:spcPct val="100000"/>
              </a:lnSpc>
              <a:spcBef>
                <a:spcPts val="0"/>
              </a:spcBef>
              <a:spcAft>
                <a:spcPts val="0"/>
              </a:spcAft>
              <a:buSzPts val="2400"/>
              <a:buFont typeface="Raleway"/>
              <a:buNone/>
              <a:defRPr b="1" sz="2400">
                <a:latin typeface="Raleway"/>
                <a:ea typeface="Raleway"/>
                <a:cs typeface="Raleway"/>
                <a:sym typeface="Raleway"/>
              </a:defRPr>
            </a:lvl6pPr>
            <a:lvl7pPr lvl="6">
              <a:lnSpc>
                <a:spcPct val="100000"/>
              </a:lnSpc>
              <a:spcBef>
                <a:spcPts val="0"/>
              </a:spcBef>
              <a:spcAft>
                <a:spcPts val="0"/>
              </a:spcAft>
              <a:buSzPts val="2400"/>
              <a:buFont typeface="Raleway"/>
              <a:buNone/>
              <a:defRPr b="1" sz="2400">
                <a:latin typeface="Raleway"/>
                <a:ea typeface="Raleway"/>
                <a:cs typeface="Raleway"/>
                <a:sym typeface="Raleway"/>
              </a:defRPr>
            </a:lvl7pPr>
            <a:lvl8pPr lvl="7">
              <a:lnSpc>
                <a:spcPct val="100000"/>
              </a:lnSpc>
              <a:spcBef>
                <a:spcPts val="0"/>
              </a:spcBef>
              <a:spcAft>
                <a:spcPts val="0"/>
              </a:spcAft>
              <a:buSzPts val="2400"/>
              <a:buFont typeface="Raleway"/>
              <a:buNone/>
              <a:defRPr b="1" sz="2400">
                <a:latin typeface="Raleway"/>
                <a:ea typeface="Raleway"/>
                <a:cs typeface="Raleway"/>
                <a:sym typeface="Raleway"/>
              </a:defRPr>
            </a:lvl8pPr>
            <a:lvl9pPr lvl="8">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145" name="Google Shape;145;p25"/>
          <p:cNvSpPr txBox="1"/>
          <p:nvPr>
            <p:ph idx="9" type="subTitle"/>
          </p:nvPr>
        </p:nvSpPr>
        <p:spPr>
          <a:xfrm>
            <a:off x="5892000" y="2026450"/>
            <a:ext cx="2532000" cy="5028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400"/>
              <a:buFont typeface="Raleway"/>
              <a:buNone/>
              <a:defRPr sz="1800">
                <a:solidFill>
                  <a:schemeClr val="dk1"/>
                </a:solidFill>
                <a:latin typeface="Space Grotesk Medium"/>
                <a:ea typeface="Space Grotesk Medium"/>
                <a:cs typeface="Space Grotesk Medium"/>
                <a:sym typeface="Space Grotesk Medium"/>
              </a:defRPr>
            </a:lvl1pPr>
            <a:lvl2pPr lvl="1">
              <a:lnSpc>
                <a:spcPct val="100000"/>
              </a:lnSpc>
              <a:spcBef>
                <a:spcPts val="0"/>
              </a:spcBef>
              <a:spcAft>
                <a:spcPts val="0"/>
              </a:spcAft>
              <a:buSzPts val="2400"/>
              <a:buFont typeface="Raleway"/>
              <a:buNone/>
              <a:defRPr b="1" sz="2400">
                <a:latin typeface="Raleway"/>
                <a:ea typeface="Raleway"/>
                <a:cs typeface="Raleway"/>
                <a:sym typeface="Raleway"/>
              </a:defRPr>
            </a:lvl2pPr>
            <a:lvl3pPr lvl="2">
              <a:lnSpc>
                <a:spcPct val="100000"/>
              </a:lnSpc>
              <a:spcBef>
                <a:spcPts val="0"/>
              </a:spcBef>
              <a:spcAft>
                <a:spcPts val="0"/>
              </a:spcAft>
              <a:buSzPts val="2400"/>
              <a:buFont typeface="Raleway"/>
              <a:buNone/>
              <a:defRPr b="1" sz="2400">
                <a:latin typeface="Raleway"/>
                <a:ea typeface="Raleway"/>
                <a:cs typeface="Raleway"/>
                <a:sym typeface="Raleway"/>
              </a:defRPr>
            </a:lvl3pPr>
            <a:lvl4pPr lvl="3">
              <a:lnSpc>
                <a:spcPct val="100000"/>
              </a:lnSpc>
              <a:spcBef>
                <a:spcPts val="0"/>
              </a:spcBef>
              <a:spcAft>
                <a:spcPts val="0"/>
              </a:spcAft>
              <a:buSzPts val="2400"/>
              <a:buFont typeface="Raleway"/>
              <a:buNone/>
              <a:defRPr b="1" sz="2400">
                <a:latin typeface="Raleway"/>
                <a:ea typeface="Raleway"/>
                <a:cs typeface="Raleway"/>
                <a:sym typeface="Raleway"/>
              </a:defRPr>
            </a:lvl4pPr>
            <a:lvl5pPr lvl="4">
              <a:lnSpc>
                <a:spcPct val="100000"/>
              </a:lnSpc>
              <a:spcBef>
                <a:spcPts val="0"/>
              </a:spcBef>
              <a:spcAft>
                <a:spcPts val="0"/>
              </a:spcAft>
              <a:buSzPts val="2400"/>
              <a:buFont typeface="Raleway"/>
              <a:buNone/>
              <a:defRPr b="1" sz="2400">
                <a:latin typeface="Raleway"/>
                <a:ea typeface="Raleway"/>
                <a:cs typeface="Raleway"/>
                <a:sym typeface="Raleway"/>
              </a:defRPr>
            </a:lvl5pPr>
            <a:lvl6pPr lvl="5">
              <a:lnSpc>
                <a:spcPct val="100000"/>
              </a:lnSpc>
              <a:spcBef>
                <a:spcPts val="0"/>
              </a:spcBef>
              <a:spcAft>
                <a:spcPts val="0"/>
              </a:spcAft>
              <a:buSzPts val="2400"/>
              <a:buFont typeface="Raleway"/>
              <a:buNone/>
              <a:defRPr b="1" sz="2400">
                <a:latin typeface="Raleway"/>
                <a:ea typeface="Raleway"/>
                <a:cs typeface="Raleway"/>
                <a:sym typeface="Raleway"/>
              </a:defRPr>
            </a:lvl6pPr>
            <a:lvl7pPr lvl="6">
              <a:lnSpc>
                <a:spcPct val="100000"/>
              </a:lnSpc>
              <a:spcBef>
                <a:spcPts val="0"/>
              </a:spcBef>
              <a:spcAft>
                <a:spcPts val="0"/>
              </a:spcAft>
              <a:buSzPts val="2400"/>
              <a:buFont typeface="Raleway"/>
              <a:buNone/>
              <a:defRPr b="1" sz="2400">
                <a:latin typeface="Raleway"/>
                <a:ea typeface="Raleway"/>
                <a:cs typeface="Raleway"/>
                <a:sym typeface="Raleway"/>
              </a:defRPr>
            </a:lvl7pPr>
            <a:lvl8pPr lvl="7">
              <a:lnSpc>
                <a:spcPct val="100000"/>
              </a:lnSpc>
              <a:spcBef>
                <a:spcPts val="0"/>
              </a:spcBef>
              <a:spcAft>
                <a:spcPts val="0"/>
              </a:spcAft>
              <a:buSzPts val="2400"/>
              <a:buFont typeface="Raleway"/>
              <a:buNone/>
              <a:defRPr b="1" sz="2400">
                <a:latin typeface="Raleway"/>
                <a:ea typeface="Raleway"/>
                <a:cs typeface="Raleway"/>
                <a:sym typeface="Raleway"/>
              </a:defRPr>
            </a:lvl8pPr>
            <a:lvl9pPr lvl="8">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146" name="Google Shape;146;p25"/>
          <p:cNvSpPr txBox="1"/>
          <p:nvPr>
            <p:ph idx="13" type="subTitle"/>
          </p:nvPr>
        </p:nvSpPr>
        <p:spPr>
          <a:xfrm>
            <a:off x="720000" y="3544900"/>
            <a:ext cx="2532000" cy="4995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400"/>
              <a:buFont typeface="Raleway"/>
              <a:buNone/>
              <a:defRPr sz="1800">
                <a:solidFill>
                  <a:schemeClr val="dk1"/>
                </a:solidFill>
                <a:latin typeface="Space Grotesk Medium"/>
                <a:ea typeface="Space Grotesk Medium"/>
                <a:cs typeface="Space Grotesk Medium"/>
                <a:sym typeface="Space Grotesk Medium"/>
              </a:defRPr>
            </a:lvl1pPr>
            <a:lvl2pPr lvl="1">
              <a:lnSpc>
                <a:spcPct val="100000"/>
              </a:lnSpc>
              <a:spcBef>
                <a:spcPts val="0"/>
              </a:spcBef>
              <a:spcAft>
                <a:spcPts val="0"/>
              </a:spcAft>
              <a:buSzPts val="2400"/>
              <a:buFont typeface="Raleway"/>
              <a:buNone/>
              <a:defRPr b="1" sz="2400">
                <a:latin typeface="Raleway"/>
                <a:ea typeface="Raleway"/>
                <a:cs typeface="Raleway"/>
                <a:sym typeface="Raleway"/>
              </a:defRPr>
            </a:lvl2pPr>
            <a:lvl3pPr lvl="2">
              <a:lnSpc>
                <a:spcPct val="100000"/>
              </a:lnSpc>
              <a:spcBef>
                <a:spcPts val="0"/>
              </a:spcBef>
              <a:spcAft>
                <a:spcPts val="0"/>
              </a:spcAft>
              <a:buSzPts val="2400"/>
              <a:buFont typeface="Raleway"/>
              <a:buNone/>
              <a:defRPr b="1" sz="2400">
                <a:latin typeface="Raleway"/>
                <a:ea typeface="Raleway"/>
                <a:cs typeface="Raleway"/>
                <a:sym typeface="Raleway"/>
              </a:defRPr>
            </a:lvl3pPr>
            <a:lvl4pPr lvl="3">
              <a:lnSpc>
                <a:spcPct val="100000"/>
              </a:lnSpc>
              <a:spcBef>
                <a:spcPts val="0"/>
              </a:spcBef>
              <a:spcAft>
                <a:spcPts val="0"/>
              </a:spcAft>
              <a:buSzPts val="2400"/>
              <a:buFont typeface="Raleway"/>
              <a:buNone/>
              <a:defRPr b="1" sz="2400">
                <a:latin typeface="Raleway"/>
                <a:ea typeface="Raleway"/>
                <a:cs typeface="Raleway"/>
                <a:sym typeface="Raleway"/>
              </a:defRPr>
            </a:lvl4pPr>
            <a:lvl5pPr lvl="4">
              <a:lnSpc>
                <a:spcPct val="100000"/>
              </a:lnSpc>
              <a:spcBef>
                <a:spcPts val="0"/>
              </a:spcBef>
              <a:spcAft>
                <a:spcPts val="0"/>
              </a:spcAft>
              <a:buSzPts val="2400"/>
              <a:buFont typeface="Raleway"/>
              <a:buNone/>
              <a:defRPr b="1" sz="2400">
                <a:latin typeface="Raleway"/>
                <a:ea typeface="Raleway"/>
                <a:cs typeface="Raleway"/>
                <a:sym typeface="Raleway"/>
              </a:defRPr>
            </a:lvl5pPr>
            <a:lvl6pPr lvl="5">
              <a:lnSpc>
                <a:spcPct val="100000"/>
              </a:lnSpc>
              <a:spcBef>
                <a:spcPts val="0"/>
              </a:spcBef>
              <a:spcAft>
                <a:spcPts val="0"/>
              </a:spcAft>
              <a:buSzPts val="2400"/>
              <a:buFont typeface="Raleway"/>
              <a:buNone/>
              <a:defRPr b="1" sz="2400">
                <a:latin typeface="Raleway"/>
                <a:ea typeface="Raleway"/>
                <a:cs typeface="Raleway"/>
                <a:sym typeface="Raleway"/>
              </a:defRPr>
            </a:lvl6pPr>
            <a:lvl7pPr lvl="6">
              <a:lnSpc>
                <a:spcPct val="100000"/>
              </a:lnSpc>
              <a:spcBef>
                <a:spcPts val="0"/>
              </a:spcBef>
              <a:spcAft>
                <a:spcPts val="0"/>
              </a:spcAft>
              <a:buSzPts val="2400"/>
              <a:buFont typeface="Raleway"/>
              <a:buNone/>
              <a:defRPr b="1" sz="2400">
                <a:latin typeface="Raleway"/>
                <a:ea typeface="Raleway"/>
                <a:cs typeface="Raleway"/>
                <a:sym typeface="Raleway"/>
              </a:defRPr>
            </a:lvl7pPr>
            <a:lvl8pPr lvl="7">
              <a:lnSpc>
                <a:spcPct val="100000"/>
              </a:lnSpc>
              <a:spcBef>
                <a:spcPts val="0"/>
              </a:spcBef>
              <a:spcAft>
                <a:spcPts val="0"/>
              </a:spcAft>
              <a:buSzPts val="2400"/>
              <a:buFont typeface="Raleway"/>
              <a:buNone/>
              <a:defRPr b="1" sz="2400">
                <a:latin typeface="Raleway"/>
                <a:ea typeface="Raleway"/>
                <a:cs typeface="Raleway"/>
                <a:sym typeface="Raleway"/>
              </a:defRPr>
            </a:lvl8pPr>
            <a:lvl9pPr lvl="8">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147" name="Google Shape;147;p25"/>
          <p:cNvSpPr txBox="1"/>
          <p:nvPr>
            <p:ph idx="14" type="subTitle"/>
          </p:nvPr>
        </p:nvSpPr>
        <p:spPr>
          <a:xfrm>
            <a:off x="3306000" y="3544900"/>
            <a:ext cx="2532000" cy="4995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400"/>
              <a:buFont typeface="Raleway"/>
              <a:buNone/>
              <a:defRPr sz="1800">
                <a:solidFill>
                  <a:schemeClr val="dk1"/>
                </a:solidFill>
                <a:latin typeface="Space Grotesk Medium"/>
                <a:ea typeface="Space Grotesk Medium"/>
                <a:cs typeface="Space Grotesk Medium"/>
                <a:sym typeface="Space Grotesk Medium"/>
              </a:defRPr>
            </a:lvl1pPr>
            <a:lvl2pPr lvl="1">
              <a:lnSpc>
                <a:spcPct val="100000"/>
              </a:lnSpc>
              <a:spcBef>
                <a:spcPts val="0"/>
              </a:spcBef>
              <a:spcAft>
                <a:spcPts val="0"/>
              </a:spcAft>
              <a:buSzPts val="2400"/>
              <a:buFont typeface="Raleway"/>
              <a:buNone/>
              <a:defRPr b="1" sz="2400">
                <a:latin typeface="Raleway"/>
                <a:ea typeface="Raleway"/>
                <a:cs typeface="Raleway"/>
                <a:sym typeface="Raleway"/>
              </a:defRPr>
            </a:lvl2pPr>
            <a:lvl3pPr lvl="2">
              <a:lnSpc>
                <a:spcPct val="100000"/>
              </a:lnSpc>
              <a:spcBef>
                <a:spcPts val="0"/>
              </a:spcBef>
              <a:spcAft>
                <a:spcPts val="0"/>
              </a:spcAft>
              <a:buSzPts val="2400"/>
              <a:buFont typeface="Raleway"/>
              <a:buNone/>
              <a:defRPr b="1" sz="2400">
                <a:latin typeface="Raleway"/>
                <a:ea typeface="Raleway"/>
                <a:cs typeface="Raleway"/>
                <a:sym typeface="Raleway"/>
              </a:defRPr>
            </a:lvl3pPr>
            <a:lvl4pPr lvl="3">
              <a:lnSpc>
                <a:spcPct val="100000"/>
              </a:lnSpc>
              <a:spcBef>
                <a:spcPts val="0"/>
              </a:spcBef>
              <a:spcAft>
                <a:spcPts val="0"/>
              </a:spcAft>
              <a:buSzPts val="2400"/>
              <a:buFont typeface="Raleway"/>
              <a:buNone/>
              <a:defRPr b="1" sz="2400">
                <a:latin typeface="Raleway"/>
                <a:ea typeface="Raleway"/>
                <a:cs typeface="Raleway"/>
                <a:sym typeface="Raleway"/>
              </a:defRPr>
            </a:lvl4pPr>
            <a:lvl5pPr lvl="4">
              <a:lnSpc>
                <a:spcPct val="100000"/>
              </a:lnSpc>
              <a:spcBef>
                <a:spcPts val="0"/>
              </a:spcBef>
              <a:spcAft>
                <a:spcPts val="0"/>
              </a:spcAft>
              <a:buSzPts val="2400"/>
              <a:buFont typeface="Raleway"/>
              <a:buNone/>
              <a:defRPr b="1" sz="2400">
                <a:latin typeface="Raleway"/>
                <a:ea typeface="Raleway"/>
                <a:cs typeface="Raleway"/>
                <a:sym typeface="Raleway"/>
              </a:defRPr>
            </a:lvl5pPr>
            <a:lvl6pPr lvl="5">
              <a:lnSpc>
                <a:spcPct val="100000"/>
              </a:lnSpc>
              <a:spcBef>
                <a:spcPts val="0"/>
              </a:spcBef>
              <a:spcAft>
                <a:spcPts val="0"/>
              </a:spcAft>
              <a:buSzPts val="2400"/>
              <a:buFont typeface="Raleway"/>
              <a:buNone/>
              <a:defRPr b="1" sz="2400">
                <a:latin typeface="Raleway"/>
                <a:ea typeface="Raleway"/>
                <a:cs typeface="Raleway"/>
                <a:sym typeface="Raleway"/>
              </a:defRPr>
            </a:lvl6pPr>
            <a:lvl7pPr lvl="6">
              <a:lnSpc>
                <a:spcPct val="100000"/>
              </a:lnSpc>
              <a:spcBef>
                <a:spcPts val="0"/>
              </a:spcBef>
              <a:spcAft>
                <a:spcPts val="0"/>
              </a:spcAft>
              <a:buSzPts val="2400"/>
              <a:buFont typeface="Raleway"/>
              <a:buNone/>
              <a:defRPr b="1" sz="2400">
                <a:latin typeface="Raleway"/>
                <a:ea typeface="Raleway"/>
                <a:cs typeface="Raleway"/>
                <a:sym typeface="Raleway"/>
              </a:defRPr>
            </a:lvl7pPr>
            <a:lvl8pPr lvl="7">
              <a:lnSpc>
                <a:spcPct val="100000"/>
              </a:lnSpc>
              <a:spcBef>
                <a:spcPts val="0"/>
              </a:spcBef>
              <a:spcAft>
                <a:spcPts val="0"/>
              </a:spcAft>
              <a:buSzPts val="2400"/>
              <a:buFont typeface="Raleway"/>
              <a:buNone/>
              <a:defRPr b="1" sz="2400">
                <a:latin typeface="Raleway"/>
                <a:ea typeface="Raleway"/>
                <a:cs typeface="Raleway"/>
                <a:sym typeface="Raleway"/>
              </a:defRPr>
            </a:lvl8pPr>
            <a:lvl9pPr lvl="8">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148" name="Google Shape;148;p25"/>
          <p:cNvSpPr txBox="1"/>
          <p:nvPr>
            <p:ph idx="15" type="subTitle"/>
          </p:nvPr>
        </p:nvSpPr>
        <p:spPr>
          <a:xfrm>
            <a:off x="5892000" y="3544900"/>
            <a:ext cx="2532000" cy="4995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400"/>
              <a:buFont typeface="Raleway"/>
              <a:buNone/>
              <a:defRPr sz="1800">
                <a:solidFill>
                  <a:schemeClr val="dk1"/>
                </a:solidFill>
                <a:latin typeface="Space Grotesk Medium"/>
                <a:ea typeface="Space Grotesk Medium"/>
                <a:cs typeface="Space Grotesk Medium"/>
                <a:sym typeface="Space Grotesk Medium"/>
              </a:defRPr>
            </a:lvl1pPr>
            <a:lvl2pPr lvl="1">
              <a:lnSpc>
                <a:spcPct val="100000"/>
              </a:lnSpc>
              <a:spcBef>
                <a:spcPts val="0"/>
              </a:spcBef>
              <a:spcAft>
                <a:spcPts val="0"/>
              </a:spcAft>
              <a:buSzPts val="2400"/>
              <a:buFont typeface="Raleway"/>
              <a:buNone/>
              <a:defRPr b="1" sz="2400">
                <a:latin typeface="Raleway"/>
                <a:ea typeface="Raleway"/>
                <a:cs typeface="Raleway"/>
                <a:sym typeface="Raleway"/>
              </a:defRPr>
            </a:lvl2pPr>
            <a:lvl3pPr lvl="2">
              <a:lnSpc>
                <a:spcPct val="100000"/>
              </a:lnSpc>
              <a:spcBef>
                <a:spcPts val="0"/>
              </a:spcBef>
              <a:spcAft>
                <a:spcPts val="0"/>
              </a:spcAft>
              <a:buSzPts val="2400"/>
              <a:buFont typeface="Raleway"/>
              <a:buNone/>
              <a:defRPr b="1" sz="2400">
                <a:latin typeface="Raleway"/>
                <a:ea typeface="Raleway"/>
                <a:cs typeface="Raleway"/>
                <a:sym typeface="Raleway"/>
              </a:defRPr>
            </a:lvl3pPr>
            <a:lvl4pPr lvl="3">
              <a:lnSpc>
                <a:spcPct val="100000"/>
              </a:lnSpc>
              <a:spcBef>
                <a:spcPts val="0"/>
              </a:spcBef>
              <a:spcAft>
                <a:spcPts val="0"/>
              </a:spcAft>
              <a:buSzPts val="2400"/>
              <a:buFont typeface="Raleway"/>
              <a:buNone/>
              <a:defRPr b="1" sz="2400">
                <a:latin typeface="Raleway"/>
                <a:ea typeface="Raleway"/>
                <a:cs typeface="Raleway"/>
                <a:sym typeface="Raleway"/>
              </a:defRPr>
            </a:lvl4pPr>
            <a:lvl5pPr lvl="4">
              <a:lnSpc>
                <a:spcPct val="100000"/>
              </a:lnSpc>
              <a:spcBef>
                <a:spcPts val="0"/>
              </a:spcBef>
              <a:spcAft>
                <a:spcPts val="0"/>
              </a:spcAft>
              <a:buSzPts val="2400"/>
              <a:buFont typeface="Raleway"/>
              <a:buNone/>
              <a:defRPr b="1" sz="2400">
                <a:latin typeface="Raleway"/>
                <a:ea typeface="Raleway"/>
                <a:cs typeface="Raleway"/>
                <a:sym typeface="Raleway"/>
              </a:defRPr>
            </a:lvl5pPr>
            <a:lvl6pPr lvl="5">
              <a:lnSpc>
                <a:spcPct val="100000"/>
              </a:lnSpc>
              <a:spcBef>
                <a:spcPts val="0"/>
              </a:spcBef>
              <a:spcAft>
                <a:spcPts val="0"/>
              </a:spcAft>
              <a:buSzPts val="2400"/>
              <a:buFont typeface="Raleway"/>
              <a:buNone/>
              <a:defRPr b="1" sz="2400">
                <a:latin typeface="Raleway"/>
                <a:ea typeface="Raleway"/>
                <a:cs typeface="Raleway"/>
                <a:sym typeface="Raleway"/>
              </a:defRPr>
            </a:lvl6pPr>
            <a:lvl7pPr lvl="6">
              <a:lnSpc>
                <a:spcPct val="100000"/>
              </a:lnSpc>
              <a:spcBef>
                <a:spcPts val="0"/>
              </a:spcBef>
              <a:spcAft>
                <a:spcPts val="0"/>
              </a:spcAft>
              <a:buSzPts val="2400"/>
              <a:buFont typeface="Raleway"/>
              <a:buNone/>
              <a:defRPr b="1" sz="2400">
                <a:latin typeface="Raleway"/>
                <a:ea typeface="Raleway"/>
                <a:cs typeface="Raleway"/>
                <a:sym typeface="Raleway"/>
              </a:defRPr>
            </a:lvl7pPr>
            <a:lvl8pPr lvl="7">
              <a:lnSpc>
                <a:spcPct val="100000"/>
              </a:lnSpc>
              <a:spcBef>
                <a:spcPts val="0"/>
              </a:spcBef>
              <a:spcAft>
                <a:spcPts val="0"/>
              </a:spcAft>
              <a:buSzPts val="2400"/>
              <a:buFont typeface="Raleway"/>
              <a:buNone/>
              <a:defRPr b="1" sz="2400">
                <a:latin typeface="Raleway"/>
                <a:ea typeface="Raleway"/>
                <a:cs typeface="Raleway"/>
                <a:sym typeface="Raleway"/>
              </a:defRPr>
            </a:lvl8pPr>
            <a:lvl9pPr lvl="8">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grpSp>
        <p:nvGrpSpPr>
          <p:cNvPr id="149" name="Google Shape;149;p25"/>
          <p:cNvGrpSpPr/>
          <p:nvPr/>
        </p:nvGrpSpPr>
        <p:grpSpPr>
          <a:xfrm>
            <a:off x="0" y="4"/>
            <a:ext cx="9144004" cy="5143496"/>
            <a:chOff x="0" y="4"/>
            <a:chExt cx="9144004" cy="5143496"/>
          </a:xfrm>
        </p:grpSpPr>
        <p:pic>
          <p:nvPicPr>
            <p:cNvPr id="150" name="Google Shape;150;p25"/>
            <p:cNvPicPr preferRelativeResize="0"/>
            <p:nvPr/>
          </p:nvPicPr>
          <p:blipFill>
            <a:blip r:embed="rId2">
              <a:alphaModFix/>
            </a:blip>
            <a:stretch>
              <a:fillRect/>
            </a:stretch>
          </p:blipFill>
          <p:spPr>
            <a:xfrm rot="-5400000">
              <a:off x="-564975" y="1487975"/>
              <a:ext cx="4220500" cy="3090550"/>
            </a:xfrm>
            <a:prstGeom prst="rect">
              <a:avLst/>
            </a:prstGeom>
            <a:noFill/>
            <a:ln>
              <a:noFill/>
            </a:ln>
          </p:spPr>
        </p:pic>
        <p:pic>
          <p:nvPicPr>
            <p:cNvPr id="151" name="Google Shape;151;p25"/>
            <p:cNvPicPr preferRelativeResize="0"/>
            <p:nvPr/>
          </p:nvPicPr>
          <p:blipFill>
            <a:blip r:embed="rId3">
              <a:alphaModFix/>
            </a:blip>
            <a:stretch>
              <a:fillRect/>
            </a:stretch>
          </p:blipFill>
          <p:spPr>
            <a:xfrm rot="-5400000">
              <a:off x="6335799" y="-429125"/>
              <a:ext cx="2379077" cy="3237334"/>
            </a:xfrm>
            <a:prstGeom prst="rect">
              <a:avLst/>
            </a:prstGeom>
            <a:noFill/>
            <a:ln>
              <a:noFill/>
            </a:ln>
          </p:spPr>
        </p:pic>
      </p:grpSp>
      <p:grpSp>
        <p:nvGrpSpPr>
          <p:cNvPr id="152" name="Google Shape;152;p25"/>
          <p:cNvGrpSpPr/>
          <p:nvPr/>
        </p:nvGrpSpPr>
        <p:grpSpPr>
          <a:xfrm flipH="1" rot="-10539848">
            <a:off x="6108563" y="4049075"/>
            <a:ext cx="4573901" cy="3479217"/>
            <a:chOff x="1522650" y="1117750"/>
            <a:chExt cx="4574075" cy="3479350"/>
          </a:xfrm>
        </p:grpSpPr>
        <p:sp>
          <p:nvSpPr>
            <p:cNvPr id="153" name="Google Shape;153;p25"/>
            <p:cNvSpPr/>
            <p:nvPr/>
          </p:nvSpPr>
          <p:spPr>
            <a:xfrm>
              <a:off x="2305900" y="1117750"/>
              <a:ext cx="3790825" cy="3217100"/>
            </a:xfrm>
            <a:custGeom>
              <a:rect b="b" l="l" r="r" t="t"/>
              <a:pathLst>
                <a:path extrusionOk="0" h="128684" w="151633">
                  <a:moveTo>
                    <a:pt x="59573" y="1190"/>
                  </a:moveTo>
                  <a:lnTo>
                    <a:pt x="87345" y="18391"/>
                  </a:lnTo>
                  <a:cubicBezTo>
                    <a:pt x="87254" y="18737"/>
                    <a:pt x="87376" y="19117"/>
                    <a:pt x="87682" y="19337"/>
                  </a:cubicBezTo>
                  <a:cubicBezTo>
                    <a:pt x="87712" y="19358"/>
                    <a:pt x="87742" y="19374"/>
                    <a:pt x="87773" y="19391"/>
                  </a:cubicBezTo>
                  <a:lnTo>
                    <a:pt x="73089" y="35287"/>
                  </a:lnTo>
                  <a:cubicBezTo>
                    <a:pt x="73041" y="35228"/>
                    <a:pt x="72987" y="35173"/>
                    <a:pt x="72923" y="35127"/>
                  </a:cubicBezTo>
                  <a:cubicBezTo>
                    <a:pt x="72772" y="35017"/>
                    <a:pt x="72594" y="34961"/>
                    <a:pt x="72410" y="34961"/>
                  </a:cubicBezTo>
                  <a:cubicBezTo>
                    <a:pt x="72364" y="34961"/>
                    <a:pt x="72317" y="34964"/>
                    <a:pt x="72269" y="34972"/>
                  </a:cubicBezTo>
                  <a:lnTo>
                    <a:pt x="59361" y="1513"/>
                  </a:lnTo>
                  <a:cubicBezTo>
                    <a:pt x="59397" y="1478"/>
                    <a:pt x="59435" y="1443"/>
                    <a:pt x="59466" y="1400"/>
                  </a:cubicBezTo>
                  <a:cubicBezTo>
                    <a:pt x="59513" y="1335"/>
                    <a:pt x="59546" y="1262"/>
                    <a:pt x="59573" y="1190"/>
                  </a:cubicBezTo>
                  <a:close/>
                  <a:moveTo>
                    <a:pt x="57905" y="1155"/>
                  </a:moveTo>
                  <a:cubicBezTo>
                    <a:pt x="57962" y="1330"/>
                    <a:pt x="58069" y="1490"/>
                    <a:pt x="58229" y="1604"/>
                  </a:cubicBezTo>
                  <a:cubicBezTo>
                    <a:pt x="58385" y="1716"/>
                    <a:pt x="58564" y="1770"/>
                    <a:pt x="58744" y="1770"/>
                  </a:cubicBezTo>
                  <a:cubicBezTo>
                    <a:pt x="58890" y="1770"/>
                    <a:pt x="59035" y="1731"/>
                    <a:pt x="59165" y="1661"/>
                  </a:cubicBezTo>
                  <a:lnTo>
                    <a:pt x="72044" y="35042"/>
                  </a:lnTo>
                  <a:cubicBezTo>
                    <a:pt x="71907" y="35103"/>
                    <a:pt x="71787" y="35197"/>
                    <a:pt x="71696" y="35320"/>
                  </a:cubicBezTo>
                  <a:lnTo>
                    <a:pt x="34939" y="10633"/>
                  </a:lnTo>
                  <a:cubicBezTo>
                    <a:pt x="34967" y="10533"/>
                    <a:pt x="34978" y="10431"/>
                    <a:pt x="34971" y="10330"/>
                  </a:cubicBezTo>
                  <a:lnTo>
                    <a:pt x="57905" y="1155"/>
                  </a:lnTo>
                  <a:close/>
                  <a:moveTo>
                    <a:pt x="34896" y="10886"/>
                  </a:moveTo>
                  <a:lnTo>
                    <a:pt x="71585" y="35528"/>
                  </a:lnTo>
                  <a:cubicBezTo>
                    <a:pt x="71451" y="35873"/>
                    <a:pt x="71547" y="36273"/>
                    <a:pt x="71839" y="36520"/>
                  </a:cubicBezTo>
                  <a:lnTo>
                    <a:pt x="61150" y="46075"/>
                  </a:lnTo>
                  <a:cubicBezTo>
                    <a:pt x="61131" y="46059"/>
                    <a:pt x="61114" y="46040"/>
                    <a:pt x="61092" y="46024"/>
                  </a:cubicBezTo>
                  <a:cubicBezTo>
                    <a:pt x="60938" y="45913"/>
                    <a:pt x="60760" y="45860"/>
                    <a:pt x="60583" y="45860"/>
                  </a:cubicBezTo>
                  <a:cubicBezTo>
                    <a:pt x="60438" y="45860"/>
                    <a:pt x="60294" y="45896"/>
                    <a:pt x="60165" y="45964"/>
                  </a:cubicBezTo>
                  <a:lnTo>
                    <a:pt x="34896" y="10886"/>
                  </a:lnTo>
                  <a:close/>
                  <a:moveTo>
                    <a:pt x="88012" y="19481"/>
                  </a:moveTo>
                  <a:cubicBezTo>
                    <a:pt x="88073" y="19495"/>
                    <a:pt x="88135" y="19503"/>
                    <a:pt x="88199" y="19503"/>
                  </a:cubicBezTo>
                  <a:cubicBezTo>
                    <a:pt x="88236" y="19503"/>
                    <a:pt x="88270" y="19496"/>
                    <a:pt x="88308" y="19491"/>
                  </a:cubicBezTo>
                  <a:lnTo>
                    <a:pt x="90601" y="57808"/>
                  </a:lnTo>
                  <a:cubicBezTo>
                    <a:pt x="90477" y="57828"/>
                    <a:pt x="90359" y="57878"/>
                    <a:pt x="90253" y="57948"/>
                  </a:cubicBezTo>
                  <a:lnTo>
                    <a:pt x="73040" y="36456"/>
                  </a:lnTo>
                  <a:cubicBezTo>
                    <a:pt x="73069" y="36426"/>
                    <a:pt x="73102" y="36397"/>
                    <a:pt x="73126" y="36363"/>
                  </a:cubicBezTo>
                  <a:cubicBezTo>
                    <a:pt x="73264" y="36171"/>
                    <a:pt x="73319" y="35936"/>
                    <a:pt x="73280" y="35702"/>
                  </a:cubicBezTo>
                  <a:cubicBezTo>
                    <a:pt x="73268" y="35629"/>
                    <a:pt x="73244" y="35561"/>
                    <a:pt x="73216" y="35494"/>
                  </a:cubicBezTo>
                  <a:lnTo>
                    <a:pt x="88012" y="19481"/>
                  </a:lnTo>
                  <a:close/>
                  <a:moveTo>
                    <a:pt x="88769" y="19295"/>
                  </a:moveTo>
                  <a:lnTo>
                    <a:pt x="121569" y="41232"/>
                  </a:lnTo>
                  <a:cubicBezTo>
                    <a:pt x="121516" y="41429"/>
                    <a:pt x="121532" y="41636"/>
                    <a:pt x="121612" y="41820"/>
                  </a:cubicBezTo>
                  <a:lnTo>
                    <a:pt x="91516" y="58252"/>
                  </a:lnTo>
                  <a:cubicBezTo>
                    <a:pt x="91455" y="58141"/>
                    <a:pt x="91371" y="58040"/>
                    <a:pt x="91261" y="57962"/>
                  </a:cubicBezTo>
                  <a:cubicBezTo>
                    <a:pt x="91131" y="57868"/>
                    <a:pt x="90984" y="57820"/>
                    <a:pt x="90835" y="57804"/>
                  </a:cubicBezTo>
                  <a:lnTo>
                    <a:pt x="88539" y="19431"/>
                  </a:lnTo>
                  <a:cubicBezTo>
                    <a:pt x="88621" y="19396"/>
                    <a:pt x="88699" y="19354"/>
                    <a:pt x="88769" y="19295"/>
                  </a:cubicBezTo>
                  <a:close/>
                  <a:moveTo>
                    <a:pt x="72858" y="36603"/>
                  </a:moveTo>
                  <a:lnTo>
                    <a:pt x="90079" y="58104"/>
                  </a:lnTo>
                  <a:cubicBezTo>
                    <a:pt x="90062" y="58125"/>
                    <a:pt x="90041" y="58144"/>
                    <a:pt x="90025" y="58165"/>
                  </a:cubicBezTo>
                  <a:cubicBezTo>
                    <a:pt x="89989" y="58216"/>
                    <a:pt x="89960" y="58268"/>
                    <a:pt x="89936" y="58323"/>
                  </a:cubicBezTo>
                  <a:lnTo>
                    <a:pt x="61457" y="46818"/>
                  </a:lnTo>
                  <a:cubicBezTo>
                    <a:pt x="61473" y="46617"/>
                    <a:pt x="61422" y="46416"/>
                    <a:pt x="61307" y="46247"/>
                  </a:cubicBezTo>
                  <a:lnTo>
                    <a:pt x="72044" y="36651"/>
                  </a:lnTo>
                  <a:cubicBezTo>
                    <a:pt x="72160" y="36702"/>
                    <a:pt x="72283" y="36731"/>
                    <a:pt x="72406" y="36731"/>
                  </a:cubicBezTo>
                  <a:cubicBezTo>
                    <a:pt x="72565" y="36731"/>
                    <a:pt x="72719" y="36684"/>
                    <a:pt x="72858" y="36603"/>
                  </a:cubicBezTo>
                  <a:close/>
                  <a:moveTo>
                    <a:pt x="29406" y="22188"/>
                  </a:moveTo>
                  <a:lnTo>
                    <a:pt x="59857" y="46227"/>
                  </a:lnTo>
                  <a:cubicBezTo>
                    <a:pt x="59573" y="46625"/>
                    <a:pt x="59665" y="47178"/>
                    <a:pt x="60061" y="47462"/>
                  </a:cubicBezTo>
                  <a:cubicBezTo>
                    <a:pt x="60098" y="47488"/>
                    <a:pt x="60135" y="47509"/>
                    <a:pt x="60173" y="47529"/>
                  </a:cubicBezTo>
                  <a:lnTo>
                    <a:pt x="58655" y="58545"/>
                  </a:lnTo>
                  <a:cubicBezTo>
                    <a:pt x="58595" y="58532"/>
                    <a:pt x="58534" y="58525"/>
                    <a:pt x="58473" y="58525"/>
                  </a:cubicBezTo>
                  <a:cubicBezTo>
                    <a:pt x="58354" y="58525"/>
                    <a:pt x="58236" y="58550"/>
                    <a:pt x="58125" y="58596"/>
                  </a:cubicBezTo>
                  <a:lnTo>
                    <a:pt x="29406" y="22188"/>
                  </a:lnTo>
                  <a:close/>
                  <a:moveTo>
                    <a:pt x="16326" y="26247"/>
                  </a:moveTo>
                  <a:lnTo>
                    <a:pt x="57750" y="58893"/>
                  </a:lnTo>
                  <a:cubicBezTo>
                    <a:pt x="57750" y="58894"/>
                    <a:pt x="57749" y="58894"/>
                    <a:pt x="57748" y="58895"/>
                  </a:cubicBezTo>
                  <a:cubicBezTo>
                    <a:pt x="57632" y="59054"/>
                    <a:pt x="57582" y="59240"/>
                    <a:pt x="57584" y="59421"/>
                  </a:cubicBezTo>
                  <a:lnTo>
                    <a:pt x="33209" y="61477"/>
                  </a:lnTo>
                  <a:cubicBezTo>
                    <a:pt x="33171" y="61253"/>
                    <a:pt x="33049" y="61044"/>
                    <a:pt x="32851" y="60900"/>
                  </a:cubicBezTo>
                  <a:cubicBezTo>
                    <a:pt x="32696" y="60788"/>
                    <a:pt x="32515" y="60735"/>
                    <a:pt x="32336" y="60735"/>
                  </a:cubicBezTo>
                  <a:cubicBezTo>
                    <a:pt x="32231" y="60735"/>
                    <a:pt x="32126" y="60753"/>
                    <a:pt x="32028" y="60789"/>
                  </a:cubicBezTo>
                  <a:lnTo>
                    <a:pt x="16086" y="26436"/>
                  </a:lnTo>
                  <a:cubicBezTo>
                    <a:pt x="16176" y="26387"/>
                    <a:pt x="16257" y="26325"/>
                    <a:pt x="16326" y="26247"/>
                  </a:cubicBezTo>
                  <a:close/>
                  <a:moveTo>
                    <a:pt x="57622" y="59652"/>
                  </a:moveTo>
                  <a:cubicBezTo>
                    <a:pt x="57674" y="59839"/>
                    <a:pt x="57783" y="60008"/>
                    <a:pt x="57952" y="60129"/>
                  </a:cubicBezTo>
                  <a:cubicBezTo>
                    <a:pt x="58054" y="60201"/>
                    <a:pt x="58165" y="60247"/>
                    <a:pt x="58279" y="60272"/>
                  </a:cubicBezTo>
                  <a:lnTo>
                    <a:pt x="55785" y="68604"/>
                  </a:lnTo>
                  <a:cubicBezTo>
                    <a:pt x="55759" y="68602"/>
                    <a:pt x="55732" y="68601"/>
                    <a:pt x="55705" y="68601"/>
                  </a:cubicBezTo>
                  <a:cubicBezTo>
                    <a:pt x="55430" y="68601"/>
                    <a:pt x="55160" y="68726"/>
                    <a:pt x="54987" y="68966"/>
                  </a:cubicBezTo>
                  <a:cubicBezTo>
                    <a:pt x="54939" y="69034"/>
                    <a:pt x="54905" y="69108"/>
                    <a:pt x="54878" y="69182"/>
                  </a:cubicBezTo>
                  <a:lnTo>
                    <a:pt x="33192" y="61843"/>
                  </a:lnTo>
                  <a:cubicBezTo>
                    <a:pt x="33203" y="61799"/>
                    <a:pt x="33210" y="61755"/>
                    <a:pt x="33214" y="61709"/>
                  </a:cubicBezTo>
                  <a:lnTo>
                    <a:pt x="57622" y="59652"/>
                  </a:lnTo>
                  <a:close/>
                  <a:moveTo>
                    <a:pt x="61404" y="47049"/>
                  </a:moveTo>
                  <a:lnTo>
                    <a:pt x="89872" y="58550"/>
                  </a:lnTo>
                  <a:cubicBezTo>
                    <a:pt x="89825" y="58868"/>
                    <a:pt x="89949" y="59201"/>
                    <a:pt x="90228" y="59401"/>
                  </a:cubicBezTo>
                  <a:cubicBezTo>
                    <a:pt x="90327" y="59471"/>
                    <a:pt x="90435" y="59515"/>
                    <a:pt x="90546" y="59541"/>
                  </a:cubicBezTo>
                  <a:lnTo>
                    <a:pt x="88027" y="76730"/>
                  </a:lnTo>
                  <a:cubicBezTo>
                    <a:pt x="88011" y="76729"/>
                    <a:pt x="87994" y="76729"/>
                    <a:pt x="87977" y="76729"/>
                  </a:cubicBezTo>
                  <a:cubicBezTo>
                    <a:pt x="87931" y="76729"/>
                    <a:pt x="87884" y="76732"/>
                    <a:pt x="87837" y="76740"/>
                  </a:cubicBezTo>
                  <a:cubicBezTo>
                    <a:pt x="87715" y="76760"/>
                    <a:pt x="87603" y="76805"/>
                    <a:pt x="87501" y="76869"/>
                  </a:cubicBezTo>
                  <a:lnTo>
                    <a:pt x="61265" y="47294"/>
                  </a:lnTo>
                  <a:cubicBezTo>
                    <a:pt x="61275" y="47282"/>
                    <a:pt x="61288" y="47273"/>
                    <a:pt x="61297" y="47259"/>
                  </a:cubicBezTo>
                  <a:cubicBezTo>
                    <a:pt x="61344" y="47194"/>
                    <a:pt x="61377" y="47123"/>
                    <a:pt x="61404" y="47049"/>
                  </a:cubicBezTo>
                  <a:close/>
                  <a:moveTo>
                    <a:pt x="61096" y="47455"/>
                  </a:moveTo>
                  <a:lnTo>
                    <a:pt x="87328" y="77024"/>
                  </a:lnTo>
                  <a:cubicBezTo>
                    <a:pt x="87322" y="77033"/>
                    <a:pt x="87314" y="77039"/>
                    <a:pt x="87308" y="77047"/>
                  </a:cubicBezTo>
                  <a:lnTo>
                    <a:pt x="59297" y="59712"/>
                  </a:lnTo>
                  <a:cubicBezTo>
                    <a:pt x="59429" y="59348"/>
                    <a:pt x="59315" y="58926"/>
                    <a:pt x="58985" y="58689"/>
                  </a:cubicBezTo>
                  <a:cubicBezTo>
                    <a:pt x="58952" y="58665"/>
                    <a:pt x="58916" y="58648"/>
                    <a:pt x="58882" y="58628"/>
                  </a:cubicBezTo>
                  <a:lnTo>
                    <a:pt x="60400" y="47607"/>
                  </a:lnTo>
                  <a:cubicBezTo>
                    <a:pt x="60459" y="47619"/>
                    <a:pt x="60519" y="47627"/>
                    <a:pt x="60578" y="47627"/>
                  </a:cubicBezTo>
                  <a:cubicBezTo>
                    <a:pt x="60762" y="47627"/>
                    <a:pt x="60943" y="47564"/>
                    <a:pt x="61096" y="47455"/>
                  </a:cubicBezTo>
                  <a:close/>
                  <a:moveTo>
                    <a:pt x="59189" y="59922"/>
                  </a:moveTo>
                  <a:lnTo>
                    <a:pt x="87178" y="77244"/>
                  </a:lnTo>
                  <a:cubicBezTo>
                    <a:pt x="87172" y="77259"/>
                    <a:pt x="87166" y="77275"/>
                    <a:pt x="87161" y="77291"/>
                  </a:cubicBezTo>
                  <a:lnTo>
                    <a:pt x="56571" y="69673"/>
                  </a:lnTo>
                  <a:cubicBezTo>
                    <a:pt x="56646" y="69338"/>
                    <a:pt x="56520" y="68976"/>
                    <a:pt x="56224" y="68763"/>
                  </a:cubicBezTo>
                  <a:cubicBezTo>
                    <a:pt x="56157" y="68717"/>
                    <a:pt x="56087" y="68682"/>
                    <a:pt x="56015" y="68656"/>
                  </a:cubicBezTo>
                  <a:lnTo>
                    <a:pt x="58519" y="60290"/>
                  </a:lnTo>
                  <a:cubicBezTo>
                    <a:pt x="58777" y="60275"/>
                    <a:pt x="59025" y="60152"/>
                    <a:pt x="59188" y="59926"/>
                  </a:cubicBezTo>
                  <a:cubicBezTo>
                    <a:pt x="59189" y="59924"/>
                    <a:pt x="59189" y="59923"/>
                    <a:pt x="59189" y="59922"/>
                  </a:cubicBezTo>
                  <a:close/>
                  <a:moveTo>
                    <a:pt x="6382" y="54567"/>
                  </a:moveTo>
                  <a:lnTo>
                    <a:pt x="31456" y="61554"/>
                  </a:lnTo>
                  <a:cubicBezTo>
                    <a:pt x="31440" y="61772"/>
                    <a:pt x="31506" y="61990"/>
                    <a:pt x="31643" y="62166"/>
                  </a:cubicBezTo>
                  <a:lnTo>
                    <a:pt x="15546" y="78173"/>
                  </a:lnTo>
                  <a:cubicBezTo>
                    <a:pt x="15506" y="78130"/>
                    <a:pt x="15461" y="78092"/>
                    <a:pt x="15414" y="78055"/>
                  </a:cubicBezTo>
                  <a:cubicBezTo>
                    <a:pt x="15260" y="77944"/>
                    <a:pt x="15081" y="77892"/>
                    <a:pt x="14905" y="77892"/>
                  </a:cubicBezTo>
                  <a:cubicBezTo>
                    <a:pt x="14826" y="77892"/>
                    <a:pt x="14747" y="77902"/>
                    <a:pt x="14671" y="77923"/>
                  </a:cubicBezTo>
                  <a:lnTo>
                    <a:pt x="6061" y="55104"/>
                  </a:lnTo>
                  <a:cubicBezTo>
                    <a:pt x="6125" y="55054"/>
                    <a:pt x="6183" y="54997"/>
                    <a:pt x="6233" y="54928"/>
                  </a:cubicBezTo>
                  <a:cubicBezTo>
                    <a:pt x="6313" y="54818"/>
                    <a:pt x="6360" y="54692"/>
                    <a:pt x="6382" y="54567"/>
                  </a:cubicBezTo>
                  <a:close/>
                  <a:moveTo>
                    <a:pt x="91099" y="59489"/>
                  </a:moveTo>
                  <a:lnTo>
                    <a:pt x="104457" y="79682"/>
                  </a:lnTo>
                  <a:cubicBezTo>
                    <a:pt x="104363" y="79741"/>
                    <a:pt x="104277" y="79819"/>
                    <a:pt x="104210" y="79913"/>
                  </a:cubicBezTo>
                  <a:cubicBezTo>
                    <a:pt x="104146" y="80003"/>
                    <a:pt x="104103" y="80102"/>
                    <a:pt x="104076" y="80204"/>
                  </a:cubicBezTo>
                  <a:lnTo>
                    <a:pt x="88866" y="77650"/>
                  </a:lnTo>
                  <a:cubicBezTo>
                    <a:pt x="88877" y="77362"/>
                    <a:pt x="88749" y="77075"/>
                    <a:pt x="88499" y="76896"/>
                  </a:cubicBezTo>
                  <a:cubicBezTo>
                    <a:pt x="88425" y="76842"/>
                    <a:pt x="88344" y="76806"/>
                    <a:pt x="88260" y="76778"/>
                  </a:cubicBezTo>
                  <a:lnTo>
                    <a:pt x="90783" y="59563"/>
                  </a:lnTo>
                  <a:cubicBezTo>
                    <a:pt x="90892" y="59558"/>
                    <a:pt x="90999" y="59534"/>
                    <a:pt x="91099" y="59489"/>
                  </a:cubicBezTo>
                  <a:close/>
                  <a:moveTo>
                    <a:pt x="33100" y="62061"/>
                  </a:moveTo>
                  <a:lnTo>
                    <a:pt x="54828" y="69413"/>
                  </a:lnTo>
                  <a:cubicBezTo>
                    <a:pt x="54804" y="69712"/>
                    <a:pt x="54931" y="70016"/>
                    <a:pt x="55192" y="70201"/>
                  </a:cubicBezTo>
                  <a:cubicBezTo>
                    <a:pt x="55275" y="70262"/>
                    <a:pt x="55369" y="70305"/>
                    <a:pt x="55466" y="70333"/>
                  </a:cubicBezTo>
                  <a:lnTo>
                    <a:pt x="54144" y="97291"/>
                  </a:lnTo>
                  <a:cubicBezTo>
                    <a:pt x="54112" y="97293"/>
                    <a:pt x="54080" y="97293"/>
                    <a:pt x="54049" y="97298"/>
                  </a:cubicBezTo>
                  <a:cubicBezTo>
                    <a:pt x="53964" y="97313"/>
                    <a:pt x="53885" y="97342"/>
                    <a:pt x="53809" y="97378"/>
                  </a:cubicBezTo>
                  <a:lnTo>
                    <a:pt x="32845" y="62338"/>
                  </a:lnTo>
                  <a:cubicBezTo>
                    <a:pt x="32924" y="62281"/>
                    <a:pt x="32998" y="62217"/>
                    <a:pt x="33057" y="62136"/>
                  </a:cubicBezTo>
                  <a:cubicBezTo>
                    <a:pt x="33074" y="62112"/>
                    <a:pt x="33085" y="62086"/>
                    <a:pt x="33100" y="62061"/>
                  </a:cubicBezTo>
                  <a:close/>
                  <a:moveTo>
                    <a:pt x="56487" y="69893"/>
                  </a:moveTo>
                  <a:lnTo>
                    <a:pt x="87105" y="77517"/>
                  </a:lnTo>
                  <a:cubicBezTo>
                    <a:pt x="87088" y="77681"/>
                    <a:pt x="87116" y="77843"/>
                    <a:pt x="87186" y="77992"/>
                  </a:cubicBezTo>
                  <a:lnTo>
                    <a:pt x="54942" y="97700"/>
                  </a:lnTo>
                  <a:cubicBezTo>
                    <a:pt x="54883" y="97604"/>
                    <a:pt x="54803" y="97519"/>
                    <a:pt x="54708" y="97452"/>
                  </a:cubicBezTo>
                  <a:cubicBezTo>
                    <a:pt x="54609" y="97379"/>
                    <a:pt x="54496" y="97331"/>
                    <a:pt x="54379" y="97305"/>
                  </a:cubicBezTo>
                  <a:lnTo>
                    <a:pt x="55700" y="70367"/>
                  </a:lnTo>
                  <a:lnTo>
                    <a:pt x="55705" y="70367"/>
                  </a:lnTo>
                  <a:cubicBezTo>
                    <a:pt x="55753" y="70367"/>
                    <a:pt x="55802" y="70364"/>
                    <a:pt x="55850" y="70355"/>
                  </a:cubicBezTo>
                  <a:cubicBezTo>
                    <a:pt x="56084" y="70317"/>
                    <a:pt x="56287" y="70190"/>
                    <a:pt x="56427" y="69997"/>
                  </a:cubicBezTo>
                  <a:cubicBezTo>
                    <a:pt x="56450" y="69964"/>
                    <a:pt x="56468" y="69927"/>
                    <a:pt x="56487" y="69893"/>
                  </a:cubicBezTo>
                  <a:close/>
                  <a:moveTo>
                    <a:pt x="31811" y="62331"/>
                  </a:moveTo>
                  <a:cubicBezTo>
                    <a:pt x="31814" y="62333"/>
                    <a:pt x="31817" y="62338"/>
                    <a:pt x="31821" y="62340"/>
                  </a:cubicBezTo>
                  <a:cubicBezTo>
                    <a:pt x="31978" y="62452"/>
                    <a:pt x="32156" y="62506"/>
                    <a:pt x="32336" y="62506"/>
                  </a:cubicBezTo>
                  <a:cubicBezTo>
                    <a:pt x="32439" y="62506"/>
                    <a:pt x="32539" y="62482"/>
                    <a:pt x="32636" y="62447"/>
                  </a:cubicBezTo>
                  <a:lnTo>
                    <a:pt x="53611" y="97508"/>
                  </a:lnTo>
                  <a:cubicBezTo>
                    <a:pt x="53561" y="97551"/>
                    <a:pt x="53513" y="97602"/>
                    <a:pt x="53473" y="97657"/>
                  </a:cubicBezTo>
                  <a:cubicBezTo>
                    <a:pt x="53449" y="97691"/>
                    <a:pt x="53432" y="97726"/>
                    <a:pt x="53414" y="97761"/>
                  </a:cubicBezTo>
                  <a:lnTo>
                    <a:pt x="15678" y="79186"/>
                  </a:lnTo>
                  <a:cubicBezTo>
                    <a:pt x="15816" y="78926"/>
                    <a:pt x="15811" y="78622"/>
                    <a:pt x="15682" y="78371"/>
                  </a:cubicBezTo>
                  <a:lnTo>
                    <a:pt x="31811" y="62331"/>
                  </a:lnTo>
                  <a:close/>
                  <a:moveTo>
                    <a:pt x="1615" y="71499"/>
                  </a:moveTo>
                  <a:lnTo>
                    <a:pt x="14037" y="78573"/>
                  </a:lnTo>
                  <a:cubicBezTo>
                    <a:pt x="13958" y="78911"/>
                    <a:pt x="14084" y="79279"/>
                    <a:pt x="14383" y="79494"/>
                  </a:cubicBezTo>
                  <a:cubicBezTo>
                    <a:pt x="14539" y="79606"/>
                    <a:pt x="14719" y="79660"/>
                    <a:pt x="14898" y="79660"/>
                  </a:cubicBezTo>
                  <a:cubicBezTo>
                    <a:pt x="15136" y="79660"/>
                    <a:pt x="15368" y="79558"/>
                    <a:pt x="15538" y="79377"/>
                  </a:cubicBezTo>
                  <a:lnTo>
                    <a:pt x="53328" y="97978"/>
                  </a:lnTo>
                  <a:cubicBezTo>
                    <a:pt x="53297" y="98118"/>
                    <a:pt x="53305" y="98265"/>
                    <a:pt x="53342" y="98402"/>
                  </a:cubicBezTo>
                  <a:lnTo>
                    <a:pt x="44172" y="100939"/>
                  </a:lnTo>
                  <a:cubicBezTo>
                    <a:pt x="44109" y="100823"/>
                    <a:pt x="44023" y="100722"/>
                    <a:pt x="43914" y="100644"/>
                  </a:cubicBezTo>
                  <a:cubicBezTo>
                    <a:pt x="43762" y="100534"/>
                    <a:pt x="43583" y="100477"/>
                    <a:pt x="43400" y="100477"/>
                  </a:cubicBezTo>
                  <a:cubicBezTo>
                    <a:pt x="43351" y="100477"/>
                    <a:pt x="43302" y="100481"/>
                    <a:pt x="43253" y="100489"/>
                  </a:cubicBezTo>
                  <a:cubicBezTo>
                    <a:pt x="43020" y="100528"/>
                    <a:pt x="42817" y="100655"/>
                    <a:pt x="42677" y="100848"/>
                  </a:cubicBezTo>
                  <a:cubicBezTo>
                    <a:pt x="42516" y="101072"/>
                    <a:pt x="42479" y="101346"/>
                    <a:pt x="42546" y="101594"/>
                  </a:cubicBezTo>
                  <a:lnTo>
                    <a:pt x="31935" y="108097"/>
                  </a:lnTo>
                  <a:cubicBezTo>
                    <a:pt x="31872" y="107978"/>
                    <a:pt x="31783" y="107872"/>
                    <a:pt x="31671" y="107790"/>
                  </a:cubicBezTo>
                  <a:cubicBezTo>
                    <a:pt x="31516" y="107679"/>
                    <a:pt x="31337" y="107626"/>
                    <a:pt x="31160" y="107626"/>
                  </a:cubicBezTo>
                  <a:cubicBezTo>
                    <a:pt x="30986" y="107626"/>
                    <a:pt x="30812" y="107678"/>
                    <a:pt x="30664" y="107776"/>
                  </a:cubicBezTo>
                  <a:lnTo>
                    <a:pt x="1598" y="71519"/>
                  </a:lnTo>
                  <a:cubicBezTo>
                    <a:pt x="1603" y="71511"/>
                    <a:pt x="1609" y="71506"/>
                    <a:pt x="1615" y="71499"/>
                  </a:cubicBezTo>
                  <a:close/>
                  <a:moveTo>
                    <a:pt x="87314" y="78191"/>
                  </a:moveTo>
                  <a:cubicBezTo>
                    <a:pt x="87360" y="78243"/>
                    <a:pt x="87409" y="78293"/>
                    <a:pt x="87467" y="78334"/>
                  </a:cubicBezTo>
                  <a:cubicBezTo>
                    <a:pt x="87623" y="78447"/>
                    <a:pt x="87803" y="78500"/>
                    <a:pt x="87981" y="78500"/>
                  </a:cubicBezTo>
                  <a:cubicBezTo>
                    <a:pt x="88023" y="78500"/>
                    <a:pt x="88063" y="78493"/>
                    <a:pt x="88103" y="78485"/>
                  </a:cubicBezTo>
                  <a:lnTo>
                    <a:pt x="95457" y="108915"/>
                  </a:lnTo>
                  <a:cubicBezTo>
                    <a:pt x="95228" y="108955"/>
                    <a:pt x="95026" y="109080"/>
                    <a:pt x="94890" y="109271"/>
                  </a:cubicBezTo>
                  <a:cubicBezTo>
                    <a:pt x="94886" y="109276"/>
                    <a:pt x="94884" y="109281"/>
                    <a:pt x="94880" y="109287"/>
                  </a:cubicBezTo>
                  <a:lnTo>
                    <a:pt x="55049" y="98390"/>
                  </a:lnTo>
                  <a:cubicBezTo>
                    <a:pt x="55079" y="98272"/>
                    <a:pt x="55087" y="98149"/>
                    <a:pt x="55066" y="98026"/>
                  </a:cubicBezTo>
                  <a:cubicBezTo>
                    <a:pt x="55060" y="97989"/>
                    <a:pt x="55048" y="97954"/>
                    <a:pt x="55038" y="97917"/>
                  </a:cubicBezTo>
                  <a:lnTo>
                    <a:pt x="87314" y="78191"/>
                  </a:lnTo>
                  <a:close/>
                  <a:moveTo>
                    <a:pt x="42637" y="101815"/>
                  </a:moveTo>
                  <a:cubicBezTo>
                    <a:pt x="42697" y="101917"/>
                    <a:pt x="42779" y="102009"/>
                    <a:pt x="42882" y="102083"/>
                  </a:cubicBezTo>
                  <a:cubicBezTo>
                    <a:pt x="43034" y="102192"/>
                    <a:pt x="43212" y="102249"/>
                    <a:pt x="43395" y="102249"/>
                  </a:cubicBezTo>
                  <a:cubicBezTo>
                    <a:pt x="43443" y="102249"/>
                    <a:pt x="43493" y="102245"/>
                    <a:pt x="43541" y="102237"/>
                  </a:cubicBezTo>
                  <a:cubicBezTo>
                    <a:pt x="43588" y="102229"/>
                    <a:pt x="43633" y="102216"/>
                    <a:pt x="43679" y="102201"/>
                  </a:cubicBezTo>
                  <a:lnTo>
                    <a:pt x="55444" y="118817"/>
                  </a:lnTo>
                  <a:cubicBezTo>
                    <a:pt x="55361" y="118874"/>
                    <a:pt x="55285" y="118944"/>
                    <a:pt x="55225" y="119027"/>
                  </a:cubicBezTo>
                  <a:cubicBezTo>
                    <a:pt x="55134" y="119155"/>
                    <a:pt x="55081" y="119302"/>
                    <a:pt x="55066" y="119454"/>
                  </a:cubicBezTo>
                  <a:lnTo>
                    <a:pt x="38399" y="118443"/>
                  </a:lnTo>
                  <a:lnTo>
                    <a:pt x="31738" y="109173"/>
                  </a:lnTo>
                  <a:cubicBezTo>
                    <a:pt x="31789" y="109128"/>
                    <a:pt x="31835" y="109080"/>
                    <a:pt x="31876" y="109025"/>
                  </a:cubicBezTo>
                  <a:cubicBezTo>
                    <a:pt x="32014" y="108832"/>
                    <a:pt x="32069" y="108598"/>
                    <a:pt x="32030" y="108364"/>
                  </a:cubicBezTo>
                  <a:cubicBezTo>
                    <a:pt x="32027" y="108350"/>
                    <a:pt x="32021" y="108336"/>
                    <a:pt x="32017" y="108321"/>
                  </a:cubicBezTo>
                  <a:lnTo>
                    <a:pt x="42637" y="101815"/>
                  </a:lnTo>
                  <a:close/>
                  <a:moveTo>
                    <a:pt x="54958" y="98612"/>
                  </a:moveTo>
                  <a:lnTo>
                    <a:pt x="94775" y="109505"/>
                  </a:lnTo>
                  <a:cubicBezTo>
                    <a:pt x="94674" y="109802"/>
                    <a:pt x="94737" y="110137"/>
                    <a:pt x="94949" y="110374"/>
                  </a:cubicBezTo>
                  <a:lnTo>
                    <a:pt x="79975" y="127087"/>
                  </a:lnTo>
                  <a:cubicBezTo>
                    <a:pt x="79970" y="127084"/>
                    <a:pt x="79968" y="127081"/>
                    <a:pt x="79965" y="127079"/>
                  </a:cubicBezTo>
                  <a:cubicBezTo>
                    <a:pt x="79813" y="126970"/>
                    <a:pt x="79634" y="126913"/>
                    <a:pt x="79451" y="126913"/>
                  </a:cubicBezTo>
                  <a:cubicBezTo>
                    <a:pt x="79403" y="126913"/>
                    <a:pt x="79354" y="126917"/>
                    <a:pt x="79305" y="126925"/>
                  </a:cubicBezTo>
                  <a:cubicBezTo>
                    <a:pt x="79089" y="126960"/>
                    <a:pt x="78902" y="127074"/>
                    <a:pt x="78766" y="127242"/>
                  </a:cubicBezTo>
                  <a:lnTo>
                    <a:pt x="44129" y="101861"/>
                  </a:lnTo>
                  <a:cubicBezTo>
                    <a:pt x="44257" y="101672"/>
                    <a:pt x="44310" y="101447"/>
                    <a:pt x="44272" y="101221"/>
                  </a:cubicBezTo>
                  <a:cubicBezTo>
                    <a:pt x="44268" y="101201"/>
                    <a:pt x="44262" y="101182"/>
                    <a:pt x="44256" y="101162"/>
                  </a:cubicBezTo>
                  <a:lnTo>
                    <a:pt x="53432" y="98624"/>
                  </a:lnTo>
                  <a:cubicBezTo>
                    <a:pt x="53492" y="98727"/>
                    <a:pt x="53573" y="98820"/>
                    <a:pt x="53678" y="98895"/>
                  </a:cubicBezTo>
                  <a:cubicBezTo>
                    <a:pt x="53834" y="99007"/>
                    <a:pt x="54013" y="99061"/>
                    <a:pt x="54193" y="99061"/>
                  </a:cubicBezTo>
                  <a:cubicBezTo>
                    <a:pt x="54468" y="99061"/>
                    <a:pt x="54740" y="98932"/>
                    <a:pt x="54914" y="98692"/>
                  </a:cubicBezTo>
                  <a:cubicBezTo>
                    <a:pt x="54931" y="98666"/>
                    <a:pt x="54943" y="98639"/>
                    <a:pt x="54958" y="98612"/>
                  </a:cubicBezTo>
                  <a:close/>
                  <a:moveTo>
                    <a:pt x="58749" y="0"/>
                  </a:moveTo>
                  <a:cubicBezTo>
                    <a:pt x="58700" y="0"/>
                    <a:pt x="58651" y="4"/>
                    <a:pt x="58601" y="13"/>
                  </a:cubicBezTo>
                  <a:cubicBezTo>
                    <a:pt x="58368" y="51"/>
                    <a:pt x="58165" y="178"/>
                    <a:pt x="58026" y="371"/>
                  </a:cubicBezTo>
                  <a:cubicBezTo>
                    <a:pt x="57906" y="537"/>
                    <a:pt x="57857" y="730"/>
                    <a:pt x="57863" y="922"/>
                  </a:cubicBezTo>
                  <a:lnTo>
                    <a:pt x="34925" y="10097"/>
                  </a:lnTo>
                  <a:cubicBezTo>
                    <a:pt x="34868" y="9931"/>
                    <a:pt x="34761" y="9780"/>
                    <a:pt x="34608" y="9669"/>
                  </a:cubicBezTo>
                  <a:cubicBezTo>
                    <a:pt x="34451" y="9557"/>
                    <a:pt x="34271" y="9503"/>
                    <a:pt x="34092" y="9503"/>
                  </a:cubicBezTo>
                  <a:cubicBezTo>
                    <a:pt x="33816" y="9503"/>
                    <a:pt x="33545" y="9631"/>
                    <a:pt x="33372" y="9872"/>
                  </a:cubicBezTo>
                  <a:cubicBezTo>
                    <a:pt x="33234" y="10064"/>
                    <a:pt x="33180" y="10299"/>
                    <a:pt x="33218" y="10533"/>
                  </a:cubicBezTo>
                  <a:cubicBezTo>
                    <a:pt x="33257" y="10766"/>
                    <a:pt x="33384" y="10969"/>
                    <a:pt x="33577" y="11108"/>
                  </a:cubicBezTo>
                  <a:cubicBezTo>
                    <a:pt x="33733" y="11221"/>
                    <a:pt x="33912" y="11274"/>
                    <a:pt x="34091" y="11274"/>
                  </a:cubicBezTo>
                  <a:cubicBezTo>
                    <a:pt x="34316" y="11274"/>
                    <a:pt x="34535" y="11185"/>
                    <a:pt x="34704" y="11023"/>
                  </a:cubicBezTo>
                  <a:lnTo>
                    <a:pt x="59844" y="45919"/>
                  </a:lnTo>
                  <a:lnTo>
                    <a:pt x="59844" y="45919"/>
                  </a:lnTo>
                  <a:lnTo>
                    <a:pt x="29110" y="21654"/>
                  </a:lnTo>
                  <a:cubicBezTo>
                    <a:pt x="29111" y="21652"/>
                    <a:pt x="29113" y="21651"/>
                    <a:pt x="29117" y="21648"/>
                  </a:cubicBezTo>
                  <a:cubicBezTo>
                    <a:pt x="29401" y="21251"/>
                    <a:pt x="29309" y="20697"/>
                    <a:pt x="28913" y="20413"/>
                  </a:cubicBezTo>
                  <a:cubicBezTo>
                    <a:pt x="28757" y="20301"/>
                    <a:pt x="28577" y="20247"/>
                    <a:pt x="28399" y="20247"/>
                  </a:cubicBezTo>
                  <a:cubicBezTo>
                    <a:pt x="28122" y="20247"/>
                    <a:pt x="27850" y="20375"/>
                    <a:pt x="27678" y="20616"/>
                  </a:cubicBezTo>
                  <a:cubicBezTo>
                    <a:pt x="27393" y="21013"/>
                    <a:pt x="27485" y="21567"/>
                    <a:pt x="27881" y="21851"/>
                  </a:cubicBezTo>
                  <a:cubicBezTo>
                    <a:pt x="28037" y="21963"/>
                    <a:pt x="28217" y="22017"/>
                    <a:pt x="28396" y="22017"/>
                  </a:cubicBezTo>
                  <a:cubicBezTo>
                    <a:pt x="28561" y="22017"/>
                    <a:pt x="28722" y="21967"/>
                    <a:pt x="28864" y="21877"/>
                  </a:cubicBezTo>
                  <a:lnTo>
                    <a:pt x="57922" y="58717"/>
                  </a:lnTo>
                  <a:cubicBezTo>
                    <a:pt x="57920" y="58718"/>
                    <a:pt x="57919" y="58719"/>
                    <a:pt x="57916" y="58723"/>
                  </a:cubicBezTo>
                  <a:lnTo>
                    <a:pt x="16459" y="26054"/>
                  </a:lnTo>
                  <a:cubicBezTo>
                    <a:pt x="16652" y="25671"/>
                    <a:pt x="16546" y="25194"/>
                    <a:pt x="16188" y="24937"/>
                  </a:cubicBezTo>
                  <a:cubicBezTo>
                    <a:pt x="16032" y="24825"/>
                    <a:pt x="15851" y="24771"/>
                    <a:pt x="15672" y="24771"/>
                  </a:cubicBezTo>
                  <a:cubicBezTo>
                    <a:pt x="15397" y="24771"/>
                    <a:pt x="15125" y="24899"/>
                    <a:pt x="14952" y="25140"/>
                  </a:cubicBezTo>
                  <a:cubicBezTo>
                    <a:pt x="14668" y="25537"/>
                    <a:pt x="14760" y="26091"/>
                    <a:pt x="15155" y="26375"/>
                  </a:cubicBezTo>
                  <a:cubicBezTo>
                    <a:pt x="15308" y="26486"/>
                    <a:pt x="15486" y="26541"/>
                    <a:pt x="15671" y="26541"/>
                  </a:cubicBezTo>
                  <a:cubicBezTo>
                    <a:pt x="15719" y="26541"/>
                    <a:pt x="15768" y="26537"/>
                    <a:pt x="15816" y="26529"/>
                  </a:cubicBezTo>
                  <a:cubicBezTo>
                    <a:pt x="15834" y="26526"/>
                    <a:pt x="15850" y="26520"/>
                    <a:pt x="15866" y="26516"/>
                  </a:cubicBezTo>
                  <a:lnTo>
                    <a:pt x="31824" y="60903"/>
                  </a:lnTo>
                  <a:cubicBezTo>
                    <a:pt x="31748" y="60958"/>
                    <a:pt x="31675" y="61023"/>
                    <a:pt x="31618" y="61103"/>
                  </a:cubicBezTo>
                  <a:cubicBezTo>
                    <a:pt x="31568" y="61173"/>
                    <a:pt x="31534" y="61248"/>
                    <a:pt x="31507" y="61324"/>
                  </a:cubicBezTo>
                  <a:lnTo>
                    <a:pt x="6390" y="54326"/>
                  </a:lnTo>
                  <a:cubicBezTo>
                    <a:pt x="6367" y="54081"/>
                    <a:pt x="6245" y="53846"/>
                    <a:pt x="6030" y="53692"/>
                  </a:cubicBezTo>
                  <a:cubicBezTo>
                    <a:pt x="5874" y="53581"/>
                    <a:pt x="5694" y="53527"/>
                    <a:pt x="5515" y="53527"/>
                  </a:cubicBezTo>
                  <a:cubicBezTo>
                    <a:pt x="5239" y="53527"/>
                    <a:pt x="4967" y="53655"/>
                    <a:pt x="4794" y="53896"/>
                  </a:cubicBezTo>
                  <a:cubicBezTo>
                    <a:pt x="4510" y="54293"/>
                    <a:pt x="4602" y="54846"/>
                    <a:pt x="4998" y="55131"/>
                  </a:cubicBezTo>
                  <a:cubicBezTo>
                    <a:pt x="5154" y="55243"/>
                    <a:pt x="5334" y="55297"/>
                    <a:pt x="5512" y="55297"/>
                  </a:cubicBezTo>
                  <a:cubicBezTo>
                    <a:pt x="5630" y="55297"/>
                    <a:pt x="5746" y="55269"/>
                    <a:pt x="5854" y="55223"/>
                  </a:cubicBezTo>
                  <a:lnTo>
                    <a:pt x="14454" y="78011"/>
                  </a:lnTo>
                  <a:cubicBezTo>
                    <a:pt x="14348" y="78072"/>
                    <a:pt x="14255" y="78154"/>
                    <a:pt x="14180" y="78258"/>
                  </a:cubicBezTo>
                  <a:cubicBezTo>
                    <a:pt x="14159" y="78289"/>
                    <a:pt x="14143" y="78321"/>
                    <a:pt x="14124" y="78354"/>
                  </a:cubicBezTo>
                  <a:lnTo>
                    <a:pt x="1732" y="71295"/>
                  </a:lnTo>
                  <a:cubicBezTo>
                    <a:pt x="1882" y="70925"/>
                    <a:pt x="1769" y="70488"/>
                    <a:pt x="1431" y="70244"/>
                  </a:cubicBezTo>
                  <a:cubicBezTo>
                    <a:pt x="1279" y="70136"/>
                    <a:pt x="1101" y="70079"/>
                    <a:pt x="918" y="70079"/>
                  </a:cubicBezTo>
                  <a:cubicBezTo>
                    <a:pt x="869" y="70079"/>
                    <a:pt x="819" y="70083"/>
                    <a:pt x="770" y="70091"/>
                  </a:cubicBezTo>
                  <a:cubicBezTo>
                    <a:pt x="535" y="70130"/>
                    <a:pt x="333" y="70257"/>
                    <a:pt x="193" y="70449"/>
                  </a:cubicBezTo>
                  <a:cubicBezTo>
                    <a:pt x="56" y="70642"/>
                    <a:pt x="1" y="70875"/>
                    <a:pt x="40" y="71109"/>
                  </a:cubicBezTo>
                  <a:cubicBezTo>
                    <a:pt x="79" y="71343"/>
                    <a:pt x="206" y="71547"/>
                    <a:pt x="399" y="71685"/>
                  </a:cubicBezTo>
                  <a:cubicBezTo>
                    <a:pt x="555" y="71797"/>
                    <a:pt x="734" y="71851"/>
                    <a:pt x="913" y="71851"/>
                  </a:cubicBezTo>
                  <a:cubicBezTo>
                    <a:pt x="1096" y="71851"/>
                    <a:pt x="1276" y="71789"/>
                    <a:pt x="1426" y="71680"/>
                  </a:cubicBezTo>
                  <a:lnTo>
                    <a:pt x="30491" y="107933"/>
                  </a:lnTo>
                  <a:cubicBezTo>
                    <a:pt x="30474" y="107952"/>
                    <a:pt x="30454" y="107971"/>
                    <a:pt x="30437" y="107994"/>
                  </a:cubicBezTo>
                  <a:cubicBezTo>
                    <a:pt x="30426" y="108010"/>
                    <a:pt x="30418" y="108029"/>
                    <a:pt x="30408" y="108045"/>
                  </a:cubicBezTo>
                  <a:lnTo>
                    <a:pt x="5131" y="93125"/>
                  </a:lnTo>
                  <a:cubicBezTo>
                    <a:pt x="5273" y="92758"/>
                    <a:pt x="5159" y="92325"/>
                    <a:pt x="4826" y="92087"/>
                  </a:cubicBezTo>
                  <a:cubicBezTo>
                    <a:pt x="4669" y="91975"/>
                    <a:pt x="4489" y="91921"/>
                    <a:pt x="4311" y="91921"/>
                  </a:cubicBezTo>
                  <a:cubicBezTo>
                    <a:pt x="4035" y="91921"/>
                    <a:pt x="3763" y="92050"/>
                    <a:pt x="3589" y="92291"/>
                  </a:cubicBezTo>
                  <a:cubicBezTo>
                    <a:pt x="3305" y="92688"/>
                    <a:pt x="3397" y="93241"/>
                    <a:pt x="3792" y="93527"/>
                  </a:cubicBezTo>
                  <a:cubicBezTo>
                    <a:pt x="3950" y="93639"/>
                    <a:pt x="4128" y="93692"/>
                    <a:pt x="4308" y="93692"/>
                  </a:cubicBezTo>
                  <a:cubicBezTo>
                    <a:pt x="4578" y="93692"/>
                    <a:pt x="4846" y="93566"/>
                    <a:pt x="5020" y="93332"/>
                  </a:cubicBezTo>
                  <a:lnTo>
                    <a:pt x="30310" y="108260"/>
                  </a:lnTo>
                  <a:cubicBezTo>
                    <a:pt x="30273" y="108387"/>
                    <a:pt x="30261" y="108519"/>
                    <a:pt x="30283" y="108652"/>
                  </a:cubicBezTo>
                  <a:cubicBezTo>
                    <a:pt x="30322" y="108886"/>
                    <a:pt x="30449" y="109090"/>
                    <a:pt x="30642" y="109228"/>
                  </a:cubicBezTo>
                  <a:cubicBezTo>
                    <a:pt x="30795" y="109337"/>
                    <a:pt x="30972" y="109394"/>
                    <a:pt x="31155" y="109394"/>
                  </a:cubicBezTo>
                  <a:cubicBezTo>
                    <a:pt x="31203" y="109394"/>
                    <a:pt x="31252" y="109389"/>
                    <a:pt x="31301" y="109382"/>
                  </a:cubicBezTo>
                  <a:cubicBezTo>
                    <a:pt x="31386" y="109367"/>
                    <a:pt x="31466" y="109337"/>
                    <a:pt x="31543" y="109302"/>
                  </a:cubicBezTo>
                  <a:lnTo>
                    <a:pt x="38242" y="118625"/>
                  </a:lnTo>
                  <a:lnTo>
                    <a:pt x="38274" y="118671"/>
                  </a:lnTo>
                  <a:lnTo>
                    <a:pt x="55072" y="119689"/>
                  </a:lnTo>
                  <a:cubicBezTo>
                    <a:pt x="55111" y="119923"/>
                    <a:pt x="55238" y="120126"/>
                    <a:pt x="55429" y="120263"/>
                  </a:cubicBezTo>
                  <a:cubicBezTo>
                    <a:pt x="55585" y="120375"/>
                    <a:pt x="55765" y="120428"/>
                    <a:pt x="55944" y="120428"/>
                  </a:cubicBezTo>
                  <a:cubicBezTo>
                    <a:pt x="56219" y="120428"/>
                    <a:pt x="56492" y="120300"/>
                    <a:pt x="56664" y="120059"/>
                  </a:cubicBezTo>
                  <a:cubicBezTo>
                    <a:pt x="56949" y="119663"/>
                    <a:pt x="56857" y="119109"/>
                    <a:pt x="56461" y="118824"/>
                  </a:cubicBezTo>
                  <a:cubicBezTo>
                    <a:pt x="56309" y="118716"/>
                    <a:pt x="56131" y="118659"/>
                    <a:pt x="55949" y="118659"/>
                  </a:cubicBezTo>
                  <a:cubicBezTo>
                    <a:pt x="55900" y="118659"/>
                    <a:pt x="55850" y="118663"/>
                    <a:pt x="55801" y="118671"/>
                  </a:cubicBezTo>
                  <a:cubicBezTo>
                    <a:pt x="55750" y="118679"/>
                    <a:pt x="55702" y="118694"/>
                    <a:pt x="55655" y="118710"/>
                  </a:cubicBezTo>
                  <a:lnTo>
                    <a:pt x="43893" y="102095"/>
                  </a:lnTo>
                  <a:cubicBezTo>
                    <a:pt x="43920" y="102077"/>
                    <a:pt x="43946" y="102056"/>
                    <a:pt x="43971" y="102035"/>
                  </a:cubicBezTo>
                  <a:lnTo>
                    <a:pt x="78639" y="127440"/>
                  </a:lnTo>
                  <a:cubicBezTo>
                    <a:pt x="78569" y="127597"/>
                    <a:pt x="78545" y="127770"/>
                    <a:pt x="78575" y="127942"/>
                  </a:cubicBezTo>
                  <a:cubicBezTo>
                    <a:pt x="78613" y="128175"/>
                    <a:pt x="78740" y="128380"/>
                    <a:pt x="78933" y="128518"/>
                  </a:cubicBezTo>
                  <a:cubicBezTo>
                    <a:pt x="79089" y="128630"/>
                    <a:pt x="79269" y="128683"/>
                    <a:pt x="79447" y="128683"/>
                  </a:cubicBezTo>
                  <a:cubicBezTo>
                    <a:pt x="79723" y="128683"/>
                    <a:pt x="79996" y="128555"/>
                    <a:pt x="80168" y="128314"/>
                  </a:cubicBezTo>
                  <a:cubicBezTo>
                    <a:pt x="80402" y="127987"/>
                    <a:pt x="80378" y="127555"/>
                    <a:pt x="80140" y="127252"/>
                  </a:cubicBezTo>
                  <a:lnTo>
                    <a:pt x="95125" y="110526"/>
                  </a:lnTo>
                  <a:cubicBezTo>
                    <a:pt x="95273" y="110624"/>
                    <a:pt x="95441" y="110672"/>
                    <a:pt x="95607" y="110672"/>
                  </a:cubicBezTo>
                  <a:cubicBezTo>
                    <a:pt x="95788" y="110672"/>
                    <a:pt x="95963" y="110612"/>
                    <a:pt x="96112" y="110507"/>
                  </a:cubicBezTo>
                  <a:lnTo>
                    <a:pt x="102491" y="121570"/>
                  </a:lnTo>
                  <a:cubicBezTo>
                    <a:pt x="102377" y="121631"/>
                    <a:pt x="102271" y="121716"/>
                    <a:pt x="102190" y="121830"/>
                  </a:cubicBezTo>
                  <a:cubicBezTo>
                    <a:pt x="101904" y="122228"/>
                    <a:pt x="101997" y="122780"/>
                    <a:pt x="102393" y="123065"/>
                  </a:cubicBezTo>
                  <a:cubicBezTo>
                    <a:pt x="102545" y="123175"/>
                    <a:pt x="102723" y="123231"/>
                    <a:pt x="102906" y="123231"/>
                  </a:cubicBezTo>
                  <a:cubicBezTo>
                    <a:pt x="102954" y="123231"/>
                    <a:pt x="103004" y="123228"/>
                    <a:pt x="103052" y="123219"/>
                  </a:cubicBezTo>
                  <a:cubicBezTo>
                    <a:pt x="103284" y="123181"/>
                    <a:pt x="103489" y="123053"/>
                    <a:pt x="103626" y="122861"/>
                  </a:cubicBezTo>
                  <a:cubicBezTo>
                    <a:pt x="103912" y="122464"/>
                    <a:pt x="103819" y="121910"/>
                    <a:pt x="103423" y="121625"/>
                  </a:cubicBezTo>
                  <a:cubicBezTo>
                    <a:pt x="103268" y="121514"/>
                    <a:pt x="103091" y="121463"/>
                    <a:pt x="102915" y="121463"/>
                  </a:cubicBezTo>
                  <a:cubicBezTo>
                    <a:pt x="102846" y="121463"/>
                    <a:pt x="102778" y="121470"/>
                    <a:pt x="102712" y="121485"/>
                  </a:cubicBezTo>
                  <a:lnTo>
                    <a:pt x="96287" y="110342"/>
                  </a:lnTo>
                  <a:cubicBezTo>
                    <a:pt x="96298" y="110329"/>
                    <a:pt x="96313" y="110318"/>
                    <a:pt x="96325" y="110302"/>
                  </a:cubicBezTo>
                  <a:cubicBezTo>
                    <a:pt x="96610" y="109904"/>
                    <a:pt x="96518" y="109351"/>
                    <a:pt x="96121" y="109066"/>
                  </a:cubicBezTo>
                  <a:cubicBezTo>
                    <a:pt x="95993" y="108973"/>
                    <a:pt x="95844" y="108923"/>
                    <a:pt x="95692" y="108908"/>
                  </a:cubicBezTo>
                  <a:lnTo>
                    <a:pt x="88325" y="78424"/>
                  </a:lnTo>
                  <a:cubicBezTo>
                    <a:pt x="88400" y="78392"/>
                    <a:pt x="88472" y="78351"/>
                    <a:pt x="88538" y="78298"/>
                  </a:cubicBezTo>
                  <a:lnTo>
                    <a:pt x="112640" y="101661"/>
                  </a:lnTo>
                  <a:cubicBezTo>
                    <a:pt x="112415" y="102050"/>
                    <a:pt x="112513" y="102555"/>
                    <a:pt x="112886" y="102822"/>
                  </a:cubicBezTo>
                  <a:cubicBezTo>
                    <a:pt x="113043" y="102935"/>
                    <a:pt x="113222" y="102988"/>
                    <a:pt x="113401" y="102988"/>
                  </a:cubicBezTo>
                  <a:cubicBezTo>
                    <a:pt x="113421" y="102988"/>
                    <a:pt x="113442" y="102983"/>
                    <a:pt x="113461" y="102982"/>
                  </a:cubicBezTo>
                  <a:lnTo>
                    <a:pt x="118567" y="120230"/>
                  </a:lnTo>
                  <a:cubicBezTo>
                    <a:pt x="118456" y="120292"/>
                    <a:pt x="118356" y="120375"/>
                    <a:pt x="118277" y="120485"/>
                  </a:cubicBezTo>
                  <a:cubicBezTo>
                    <a:pt x="117993" y="120882"/>
                    <a:pt x="118085" y="121436"/>
                    <a:pt x="118480" y="121721"/>
                  </a:cubicBezTo>
                  <a:cubicBezTo>
                    <a:pt x="118632" y="121830"/>
                    <a:pt x="118811" y="121886"/>
                    <a:pt x="118994" y="121886"/>
                  </a:cubicBezTo>
                  <a:cubicBezTo>
                    <a:pt x="119042" y="121886"/>
                    <a:pt x="119091" y="121882"/>
                    <a:pt x="119139" y="121875"/>
                  </a:cubicBezTo>
                  <a:cubicBezTo>
                    <a:pt x="119372" y="121835"/>
                    <a:pt x="119577" y="121709"/>
                    <a:pt x="119715" y="121516"/>
                  </a:cubicBezTo>
                  <a:cubicBezTo>
                    <a:pt x="119999" y="121118"/>
                    <a:pt x="119907" y="120565"/>
                    <a:pt x="119511" y="120281"/>
                  </a:cubicBezTo>
                  <a:cubicBezTo>
                    <a:pt x="119357" y="120170"/>
                    <a:pt x="119179" y="120118"/>
                    <a:pt x="119002" y="120118"/>
                  </a:cubicBezTo>
                  <a:cubicBezTo>
                    <a:pt x="118929" y="120118"/>
                    <a:pt x="118856" y="120127"/>
                    <a:pt x="118785" y="120144"/>
                  </a:cubicBezTo>
                  <a:lnTo>
                    <a:pt x="113690" y="102933"/>
                  </a:lnTo>
                  <a:cubicBezTo>
                    <a:pt x="113856" y="102876"/>
                    <a:pt x="114009" y="102773"/>
                    <a:pt x="114121" y="102619"/>
                  </a:cubicBezTo>
                  <a:cubicBezTo>
                    <a:pt x="114405" y="102222"/>
                    <a:pt x="114313" y="101668"/>
                    <a:pt x="113917" y="101384"/>
                  </a:cubicBezTo>
                  <a:cubicBezTo>
                    <a:pt x="113762" y="101272"/>
                    <a:pt x="113582" y="101219"/>
                    <a:pt x="113404" y="101219"/>
                  </a:cubicBezTo>
                  <a:cubicBezTo>
                    <a:pt x="113177" y="101219"/>
                    <a:pt x="112951" y="101307"/>
                    <a:pt x="112782" y="101473"/>
                  </a:cubicBezTo>
                  <a:lnTo>
                    <a:pt x="88698" y="78130"/>
                  </a:lnTo>
                  <a:cubicBezTo>
                    <a:pt x="88756" y="78050"/>
                    <a:pt x="88793" y="77963"/>
                    <a:pt x="88820" y="77873"/>
                  </a:cubicBezTo>
                  <a:lnTo>
                    <a:pt x="104040" y="80436"/>
                  </a:lnTo>
                  <a:cubicBezTo>
                    <a:pt x="104042" y="80710"/>
                    <a:pt x="104168" y="80979"/>
                    <a:pt x="104406" y="81151"/>
                  </a:cubicBezTo>
                  <a:cubicBezTo>
                    <a:pt x="104559" y="81260"/>
                    <a:pt x="104736" y="81316"/>
                    <a:pt x="104920" y="81316"/>
                  </a:cubicBezTo>
                  <a:cubicBezTo>
                    <a:pt x="104968" y="81316"/>
                    <a:pt x="105019" y="81312"/>
                    <a:pt x="105067" y="81303"/>
                  </a:cubicBezTo>
                  <a:cubicBezTo>
                    <a:pt x="105299" y="81265"/>
                    <a:pt x="105503" y="81138"/>
                    <a:pt x="105641" y="80945"/>
                  </a:cubicBezTo>
                  <a:cubicBezTo>
                    <a:pt x="105673" y="80901"/>
                    <a:pt x="105700" y="80853"/>
                    <a:pt x="105722" y="80805"/>
                  </a:cubicBezTo>
                  <a:lnTo>
                    <a:pt x="125340" y="86830"/>
                  </a:lnTo>
                  <a:cubicBezTo>
                    <a:pt x="125298" y="87143"/>
                    <a:pt x="125422" y="87472"/>
                    <a:pt x="125697" y="87670"/>
                  </a:cubicBezTo>
                  <a:cubicBezTo>
                    <a:pt x="125850" y="87779"/>
                    <a:pt x="126027" y="87835"/>
                    <a:pt x="126212" y="87835"/>
                  </a:cubicBezTo>
                  <a:cubicBezTo>
                    <a:pt x="126260" y="87835"/>
                    <a:pt x="126310" y="87831"/>
                    <a:pt x="126358" y="87823"/>
                  </a:cubicBezTo>
                  <a:cubicBezTo>
                    <a:pt x="126590" y="87784"/>
                    <a:pt x="126795" y="87657"/>
                    <a:pt x="126932" y="87464"/>
                  </a:cubicBezTo>
                  <a:cubicBezTo>
                    <a:pt x="127070" y="87272"/>
                    <a:pt x="127125" y="87039"/>
                    <a:pt x="127086" y="86804"/>
                  </a:cubicBezTo>
                  <a:cubicBezTo>
                    <a:pt x="127048" y="86571"/>
                    <a:pt x="126920" y="86367"/>
                    <a:pt x="126728" y="86229"/>
                  </a:cubicBezTo>
                  <a:cubicBezTo>
                    <a:pt x="126572" y="86117"/>
                    <a:pt x="126392" y="86063"/>
                    <a:pt x="126213" y="86063"/>
                  </a:cubicBezTo>
                  <a:cubicBezTo>
                    <a:pt x="125937" y="86063"/>
                    <a:pt x="125665" y="86191"/>
                    <a:pt x="125492" y="86432"/>
                  </a:cubicBezTo>
                  <a:cubicBezTo>
                    <a:pt x="125454" y="86486"/>
                    <a:pt x="125423" y="86543"/>
                    <a:pt x="125399" y="86602"/>
                  </a:cubicBezTo>
                  <a:lnTo>
                    <a:pt x="105791" y="80580"/>
                  </a:lnTo>
                  <a:cubicBezTo>
                    <a:pt x="105808" y="80484"/>
                    <a:pt x="105812" y="80386"/>
                    <a:pt x="105795" y="80285"/>
                  </a:cubicBezTo>
                  <a:cubicBezTo>
                    <a:pt x="105757" y="80052"/>
                    <a:pt x="105629" y="79848"/>
                    <a:pt x="105437" y="79710"/>
                  </a:cubicBezTo>
                  <a:cubicBezTo>
                    <a:pt x="105283" y="79599"/>
                    <a:pt x="105105" y="79547"/>
                    <a:pt x="104928" y="79547"/>
                  </a:cubicBezTo>
                  <a:cubicBezTo>
                    <a:pt x="104839" y="79547"/>
                    <a:pt x="104751" y="79560"/>
                    <a:pt x="104666" y="79586"/>
                  </a:cubicBezTo>
                  <a:lnTo>
                    <a:pt x="91291" y="59370"/>
                  </a:lnTo>
                  <a:cubicBezTo>
                    <a:pt x="91351" y="59320"/>
                    <a:pt x="91408" y="59265"/>
                    <a:pt x="91454" y="59199"/>
                  </a:cubicBezTo>
                  <a:cubicBezTo>
                    <a:pt x="91612" y="58980"/>
                    <a:pt x="91650" y="58716"/>
                    <a:pt x="91591" y="58473"/>
                  </a:cubicBezTo>
                  <a:lnTo>
                    <a:pt x="121723" y="42022"/>
                  </a:lnTo>
                  <a:cubicBezTo>
                    <a:pt x="121773" y="42082"/>
                    <a:pt x="121827" y="42140"/>
                    <a:pt x="121893" y="42188"/>
                  </a:cubicBezTo>
                  <a:cubicBezTo>
                    <a:pt x="122049" y="42300"/>
                    <a:pt x="122229" y="42354"/>
                    <a:pt x="122408" y="42354"/>
                  </a:cubicBezTo>
                  <a:cubicBezTo>
                    <a:pt x="122508" y="42354"/>
                    <a:pt x="122608" y="42331"/>
                    <a:pt x="122702" y="42298"/>
                  </a:cubicBezTo>
                  <a:lnTo>
                    <a:pt x="143453" y="68738"/>
                  </a:lnTo>
                  <a:cubicBezTo>
                    <a:pt x="143438" y="68755"/>
                    <a:pt x="143422" y="68770"/>
                    <a:pt x="143408" y="68787"/>
                  </a:cubicBezTo>
                  <a:cubicBezTo>
                    <a:pt x="143123" y="69184"/>
                    <a:pt x="143215" y="69738"/>
                    <a:pt x="143613" y="70023"/>
                  </a:cubicBezTo>
                  <a:cubicBezTo>
                    <a:pt x="143769" y="70135"/>
                    <a:pt x="143948" y="70188"/>
                    <a:pt x="144127" y="70188"/>
                  </a:cubicBezTo>
                  <a:cubicBezTo>
                    <a:pt x="144155" y="70188"/>
                    <a:pt x="144182" y="70181"/>
                    <a:pt x="144210" y="70179"/>
                  </a:cubicBezTo>
                  <a:lnTo>
                    <a:pt x="150276" y="95191"/>
                  </a:lnTo>
                  <a:cubicBezTo>
                    <a:pt x="150132" y="95254"/>
                    <a:pt x="150005" y="95352"/>
                    <a:pt x="149911" y="95484"/>
                  </a:cubicBezTo>
                  <a:cubicBezTo>
                    <a:pt x="149774" y="95676"/>
                    <a:pt x="149718" y="95910"/>
                    <a:pt x="149758" y="96144"/>
                  </a:cubicBezTo>
                  <a:cubicBezTo>
                    <a:pt x="149796" y="96377"/>
                    <a:pt x="149923" y="96581"/>
                    <a:pt x="150116" y="96719"/>
                  </a:cubicBezTo>
                  <a:cubicBezTo>
                    <a:pt x="150272" y="96832"/>
                    <a:pt x="150451" y="96885"/>
                    <a:pt x="150630" y="96885"/>
                  </a:cubicBezTo>
                  <a:cubicBezTo>
                    <a:pt x="150905" y="96885"/>
                    <a:pt x="151178" y="96757"/>
                    <a:pt x="151351" y="96516"/>
                  </a:cubicBezTo>
                  <a:cubicBezTo>
                    <a:pt x="151633" y="96119"/>
                    <a:pt x="151542" y="95564"/>
                    <a:pt x="151145" y="95281"/>
                  </a:cubicBezTo>
                  <a:cubicBezTo>
                    <a:pt x="150994" y="95171"/>
                    <a:pt x="150817" y="95116"/>
                    <a:pt x="150635" y="95116"/>
                  </a:cubicBezTo>
                  <a:cubicBezTo>
                    <a:pt x="150591" y="95116"/>
                    <a:pt x="150546" y="95119"/>
                    <a:pt x="150501" y="95126"/>
                  </a:cubicBezTo>
                  <a:lnTo>
                    <a:pt x="144439" y="70126"/>
                  </a:lnTo>
                  <a:cubicBezTo>
                    <a:pt x="144598" y="70068"/>
                    <a:pt x="144742" y="69967"/>
                    <a:pt x="144848" y="69819"/>
                  </a:cubicBezTo>
                  <a:cubicBezTo>
                    <a:pt x="145133" y="69422"/>
                    <a:pt x="145041" y="68869"/>
                    <a:pt x="144643" y="68584"/>
                  </a:cubicBezTo>
                  <a:cubicBezTo>
                    <a:pt x="144489" y="68473"/>
                    <a:pt x="144310" y="68419"/>
                    <a:pt x="144133" y="68419"/>
                  </a:cubicBezTo>
                  <a:cubicBezTo>
                    <a:pt x="143954" y="68419"/>
                    <a:pt x="143776" y="68474"/>
                    <a:pt x="143625" y="68579"/>
                  </a:cubicBezTo>
                  <a:lnTo>
                    <a:pt x="122923" y="42187"/>
                  </a:lnTo>
                  <a:cubicBezTo>
                    <a:pt x="123003" y="42130"/>
                    <a:pt x="123078" y="42066"/>
                    <a:pt x="123137" y="41982"/>
                  </a:cubicBezTo>
                  <a:cubicBezTo>
                    <a:pt x="123422" y="41585"/>
                    <a:pt x="123330" y="41031"/>
                    <a:pt x="122934" y="40747"/>
                  </a:cubicBezTo>
                  <a:cubicBezTo>
                    <a:pt x="122782" y="40638"/>
                    <a:pt x="122603" y="40581"/>
                    <a:pt x="122419" y="40581"/>
                  </a:cubicBezTo>
                  <a:cubicBezTo>
                    <a:pt x="122371" y="40581"/>
                    <a:pt x="122322" y="40585"/>
                    <a:pt x="122273" y="40593"/>
                  </a:cubicBezTo>
                  <a:cubicBezTo>
                    <a:pt x="122040" y="40632"/>
                    <a:pt x="121837" y="40759"/>
                    <a:pt x="121699" y="40952"/>
                  </a:cubicBezTo>
                  <a:cubicBezTo>
                    <a:pt x="121684" y="40972"/>
                    <a:pt x="121674" y="40993"/>
                    <a:pt x="121662" y="41015"/>
                  </a:cubicBezTo>
                  <a:lnTo>
                    <a:pt x="88927" y="19118"/>
                  </a:lnTo>
                  <a:cubicBezTo>
                    <a:pt x="89200" y="18723"/>
                    <a:pt x="89106" y="18178"/>
                    <a:pt x="88714" y="17898"/>
                  </a:cubicBezTo>
                  <a:cubicBezTo>
                    <a:pt x="88558" y="17786"/>
                    <a:pt x="88378" y="17733"/>
                    <a:pt x="88200" y="17733"/>
                  </a:cubicBezTo>
                  <a:cubicBezTo>
                    <a:pt x="87924" y="17733"/>
                    <a:pt x="87652" y="17861"/>
                    <a:pt x="87479" y="18101"/>
                  </a:cubicBezTo>
                  <a:cubicBezTo>
                    <a:pt x="87463" y="18124"/>
                    <a:pt x="87452" y="18149"/>
                    <a:pt x="87437" y="18172"/>
                  </a:cubicBezTo>
                  <a:lnTo>
                    <a:pt x="59626" y="948"/>
                  </a:lnTo>
                  <a:cubicBezTo>
                    <a:pt x="59646" y="651"/>
                    <a:pt x="59520" y="351"/>
                    <a:pt x="59262" y="166"/>
                  </a:cubicBezTo>
                  <a:cubicBezTo>
                    <a:pt x="59111" y="58"/>
                    <a:pt x="58932" y="0"/>
                    <a:pt x="587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25"/>
            <p:cNvSpPr/>
            <p:nvPr/>
          </p:nvSpPr>
          <p:spPr>
            <a:xfrm>
              <a:off x="1522650" y="3538750"/>
              <a:ext cx="2417375" cy="1058350"/>
            </a:xfrm>
            <a:custGeom>
              <a:rect b="b" l="l" r="r" t="t"/>
              <a:pathLst>
                <a:path extrusionOk="0" h="42334" w="96695">
                  <a:moveTo>
                    <a:pt x="1008" y="1"/>
                  </a:moveTo>
                  <a:cubicBezTo>
                    <a:pt x="960" y="1"/>
                    <a:pt x="911" y="5"/>
                    <a:pt x="862" y="13"/>
                  </a:cubicBezTo>
                  <a:cubicBezTo>
                    <a:pt x="628" y="51"/>
                    <a:pt x="424" y="179"/>
                    <a:pt x="285" y="371"/>
                  </a:cubicBezTo>
                  <a:cubicBezTo>
                    <a:pt x="1" y="768"/>
                    <a:pt x="93" y="1321"/>
                    <a:pt x="489" y="1607"/>
                  </a:cubicBezTo>
                  <a:cubicBezTo>
                    <a:pt x="641" y="1716"/>
                    <a:pt x="819" y="1772"/>
                    <a:pt x="1002" y="1772"/>
                  </a:cubicBezTo>
                  <a:cubicBezTo>
                    <a:pt x="1050" y="1772"/>
                    <a:pt x="1100" y="1768"/>
                    <a:pt x="1148" y="1760"/>
                  </a:cubicBezTo>
                  <a:cubicBezTo>
                    <a:pt x="1382" y="1721"/>
                    <a:pt x="1585" y="1594"/>
                    <a:pt x="1724" y="1401"/>
                  </a:cubicBezTo>
                  <a:cubicBezTo>
                    <a:pt x="1775" y="1331"/>
                    <a:pt x="1812" y="1251"/>
                    <a:pt x="1839" y="1170"/>
                  </a:cubicBezTo>
                  <a:lnTo>
                    <a:pt x="49478" y="20273"/>
                  </a:lnTo>
                  <a:cubicBezTo>
                    <a:pt x="49259" y="20661"/>
                    <a:pt x="49358" y="21161"/>
                    <a:pt x="49729" y="21426"/>
                  </a:cubicBezTo>
                  <a:cubicBezTo>
                    <a:pt x="49886" y="21538"/>
                    <a:pt x="50065" y="21592"/>
                    <a:pt x="50244" y="21592"/>
                  </a:cubicBezTo>
                  <a:cubicBezTo>
                    <a:pt x="50520" y="21592"/>
                    <a:pt x="50792" y="21463"/>
                    <a:pt x="50965" y="21223"/>
                  </a:cubicBezTo>
                  <a:cubicBezTo>
                    <a:pt x="50983" y="21196"/>
                    <a:pt x="50997" y="21168"/>
                    <a:pt x="51011" y="21141"/>
                  </a:cubicBezTo>
                  <a:lnTo>
                    <a:pt x="70453" y="38632"/>
                  </a:lnTo>
                  <a:cubicBezTo>
                    <a:pt x="70320" y="38824"/>
                    <a:pt x="70266" y="39053"/>
                    <a:pt x="70304" y="39285"/>
                  </a:cubicBezTo>
                  <a:cubicBezTo>
                    <a:pt x="70342" y="39518"/>
                    <a:pt x="70469" y="39722"/>
                    <a:pt x="70662" y="39860"/>
                  </a:cubicBezTo>
                  <a:cubicBezTo>
                    <a:pt x="70818" y="39972"/>
                    <a:pt x="70998" y="40026"/>
                    <a:pt x="71176" y="40026"/>
                  </a:cubicBezTo>
                  <a:cubicBezTo>
                    <a:pt x="71452" y="40026"/>
                    <a:pt x="71725" y="39897"/>
                    <a:pt x="71897" y="39657"/>
                  </a:cubicBezTo>
                  <a:cubicBezTo>
                    <a:pt x="71957" y="39572"/>
                    <a:pt x="71998" y="39480"/>
                    <a:pt x="72025" y="39385"/>
                  </a:cubicBezTo>
                  <a:lnTo>
                    <a:pt x="94903" y="41502"/>
                  </a:lnTo>
                  <a:cubicBezTo>
                    <a:pt x="94919" y="41758"/>
                    <a:pt x="95040" y="42007"/>
                    <a:pt x="95266" y="42168"/>
                  </a:cubicBezTo>
                  <a:cubicBezTo>
                    <a:pt x="95423" y="42280"/>
                    <a:pt x="95601" y="42334"/>
                    <a:pt x="95781" y="42334"/>
                  </a:cubicBezTo>
                  <a:cubicBezTo>
                    <a:pt x="96056" y="42334"/>
                    <a:pt x="96329" y="42206"/>
                    <a:pt x="96502" y="41965"/>
                  </a:cubicBezTo>
                  <a:cubicBezTo>
                    <a:pt x="96639" y="41772"/>
                    <a:pt x="96694" y="41539"/>
                    <a:pt x="96655" y="41305"/>
                  </a:cubicBezTo>
                  <a:cubicBezTo>
                    <a:pt x="96620" y="41070"/>
                    <a:pt x="96493" y="40865"/>
                    <a:pt x="96301" y="40727"/>
                  </a:cubicBezTo>
                  <a:cubicBezTo>
                    <a:pt x="96148" y="40618"/>
                    <a:pt x="95971" y="40561"/>
                    <a:pt x="95788" y="40561"/>
                  </a:cubicBezTo>
                  <a:cubicBezTo>
                    <a:pt x="95739" y="40561"/>
                    <a:pt x="95690" y="40565"/>
                    <a:pt x="95641" y="40573"/>
                  </a:cubicBezTo>
                  <a:cubicBezTo>
                    <a:pt x="95408" y="40613"/>
                    <a:pt x="95203" y="40739"/>
                    <a:pt x="95065" y="40932"/>
                  </a:cubicBezTo>
                  <a:cubicBezTo>
                    <a:pt x="94993" y="41035"/>
                    <a:pt x="94944" y="41149"/>
                    <a:pt x="94920" y="41266"/>
                  </a:cubicBezTo>
                  <a:lnTo>
                    <a:pt x="72064" y="39153"/>
                  </a:lnTo>
                  <a:cubicBezTo>
                    <a:pt x="72068" y="38873"/>
                    <a:pt x="71940" y="38595"/>
                    <a:pt x="71697" y="38420"/>
                  </a:cubicBezTo>
                  <a:cubicBezTo>
                    <a:pt x="71545" y="38311"/>
                    <a:pt x="71367" y="38254"/>
                    <a:pt x="71183" y="38254"/>
                  </a:cubicBezTo>
                  <a:cubicBezTo>
                    <a:pt x="71134" y="38254"/>
                    <a:pt x="71085" y="38258"/>
                    <a:pt x="71036" y="38266"/>
                  </a:cubicBezTo>
                  <a:cubicBezTo>
                    <a:pt x="70879" y="38292"/>
                    <a:pt x="70737" y="38361"/>
                    <a:pt x="70617" y="38461"/>
                  </a:cubicBezTo>
                  <a:lnTo>
                    <a:pt x="51109" y="20911"/>
                  </a:lnTo>
                  <a:cubicBezTo>
                    <a:pt x="51188" y="20572"/>
                    <a:pt x="51063" y="20203"/>
                    <a:pt x="50764" y="19988"/>
                  </a:cubicBezTo>
                  <a:cubicBezTo>
                    <a:pt x="50609" y="19877"/>
                    <a:pt x="50430" y="19824"/>
                    <a:pt x="50253" y="19824"/>
                  </a:cubicBezTo>
                  <a:cubicBezTo>
                    <a:pt x="50023" y="19824"/>
                    <a:pt x="49796" y="19913"/>
                    <a:pt x="49627" y="20080"/>
                  </a:cubicBezTo>
                  <a:lnTo>
                    <a:pt x="1890" y="937"/>
                  </a:lnTo>
                  <a:cubicBezTo>
                    <a:pt x="1894" y="873"/>
                    <a:pt x="1893" y="807"/>
                    <a:pt x="1881" y="741"/>
                  </a:cubicBezTo>
                  <a:cubicBezTo>
                    <a:pt x="1842" y="507"/>
                    <a:pt x="1715" y="304"/>
                    <a:pt x="1523" y="167"/>
                  </a:cubicBezTo>
                  <a:cubicBezTo>
                    <a:pt x="1371" y="58"/>
                    <a:pt x="1192" y="1"/>
                    <a:pt x="10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155" name="Shape 155"/>
        <p:cNvGrpSpPr/>
        <p:nvPr/>
      </p:nvGrpSpPr>
      <p:grpSpPr>
        <a:xfrm>
          <a:off x="0" y="0"/>
          <a:ext cx="0" cy="0"/>
          <a:chOff x="0" y="0"/>
          <a:chExt cx="0" cy="0"/>
        </a:xfrm>
      </p:grpSpPr>
      <p:grpSp>
        <p:nvGrpSpPr>
          <p:cNvPr id="156" name="Google Shape;156;p26"/>
          <p:cNvGrpSpPr/>
          <p:nvPr/>
        </p:nvGrpSpPr>
        <p:grpSpPr>
          <a:xfrm>
            <a:off x="0" y="0"/>
            <a:ext cx="9144001" cy="5143500"/>
            <a:chOff x="0" y="0"/>
            <a:chExt cx="9144001" cy="5143500"/>
          </a:xfrm>
        </p:grpSpPr>
        <p:pic>
          <p:nvPicPr>
            <p:cNvPr id="157" name="Google Shape;157;p26"/>
            <p:cNvPicPr preferRelativeResize="0"/>
            <p:nvPr/>
          </p:nvPicPr>
          <p:blipFill>
            <a:blip r:embed="rId2">
              <a:alphaModFix/>
            </a:blip>
            <a:stretch>
              <a:fillRect/>
            </a:stretch>
          </p:blipFill>
          <p:spPr>
            <a:xfrm flipH="1" rot="10800000">
              <a:off x="0" y="2052950"/>
              <a:ext cx="4220500" cy="3090550"/>
            </a:xfrm>
            <a:prstGeom prst="rect">
              <a:avLst/>
            </a:prstGeom>
            <a:noFill/>
            <a:ln>
              <a:noFill/>
            </a:ln>
          </p:spPr>
        </p:pic>
        <p:pic>
          <p:nvPicPr>
            <p:cNvPr id="158" name="Google Shape;158;p26"/>
            <p:cNvPicPr preferRelativeResize="0"/>
            <p:nvPr/>
          </p:nvPicPr>
          <p:blipFill>
            <a:blip r:embed="rId3">
              <a:alphaModFix/>
            </a:blip>
            <a:stretch>
              <a:fillRect/>
            </a:stretch>
          </p:blipFill>
          <p:spPr>
            <a:xfrm flipH="1" rot="10800000">
              <a:off x="6764924" y="0"/>
              <a:ext cx="2379077" cy="3237334"/>
            </a:xfrm>
            <a:prstGeom prst="rect">
              <a:avLst/>
            </a:prstGeom>
            <a:noFill/>
            <a:ln>
              <a:noFill/>
            </a:ln>
          </p:spPr>
        </p:pic>
      </p:grpSp>
      <p:grpSp>
        <p:nvGrpSpPr>
          <p:cNvPr id="159" name="Google Shape;159;p26"/>
          <p:cNvGrpSpPr/>
          <p:nvPr/>
        </p:nvGrpSpPr>
        <p:grpSpPr>
          <a:xfrm rot="10800000">
            <a:off x="6704226" y="3811697"/>
            <a:ext cx="4574075" cy="3479350"/>
            <a:chOff x="1522650" y="1117750"/>
            <a:chExt cx="4574075" cy="3479350"/>
          </a:xfrm>
        </p:grpSpPr>
        <p:sp>
          <p:nvSpPr>
            <p:cNvPr id="160" name="Google Shape;160;p26"/>
            <p:cNvSpPr/>
            <p:nvPr/>
          </p:nvSpPr>
          <p:spPr>
            <a:xfrm>
              <a:off x="2305900" y="1117750"/>
              <a:ext cx="3790825" cy="3217100"/>
            </a:xfrm>
            <a:custGeom>
              <a:rect b="b" l="l" r="r" t="t"/>
              <a:pathLst>
                <a:path extrusionOk="0" h="128684" w="151633">
                  <a:moveTo>
                    <a:pt x="59573" y="1190"/>
                  </a:moveTo>
                  <a:lnTo>
                    <a:pt x="87345" y="18391"/>
                  </a:lnTo>
                  <a:cubicBezTo>
                    <a:pt x="87254" y="18737"/>
                    <a:pt x="87376" y="19117"/>
                    <a:pt x="87682" y="19337"/>
                  </a:cubicBezTo>
                  <a:cubicBezTo>
                    <a:pt x="87712" y="19358"/>
                    <a:pt x="87742" y="19374"/>
                    <a:pt x="87773" y="19391"/>
                  </a:cubicBezTo>
                  <a:lnTo>
                    <a:pt x="73089" y="35287"/>
                  </a:lnTo>
                  <a:cubicBezTo>
                    <a:pt x="73041" y="35228"/>
                    <a:pt x="72987" y="35173"/>
                    <a:pt x="72923" y="35127"/>
                  </a:cubicBezTo>
                  <a:cubicBezTo>
                    <a:pt x="72772" y="35017"/>
                    <a:pt x="72594" y="34961"/>
                    <a:pt x="72410" y="34961"/>
                  </a:cubicBezTo>
                  <a:cubicBezTo>
                    <a:pt x="72364" y="34961"/>
                    <a:pt x="72317" y="34964"/>
                    <a:pt x="72269" y="34972"/>
                  </a:cubicBezTo>
                  <a:lnTo>
                    <a:pt x="59361" y="1513"/>
                  </a:lnTo>
                  <a:cubicBezTo>
                    <a:pt x="59397" y="1478"/>
                    <a:pt x="59435" y="1443"/>
                    <a:pt x="59466" y="1400"/>
                  </a:cubicBezTo>
                  <a:cubicBezTo>
                    <a:pt x="59513" y="1335"/>
                    <a:pt x="59546" y="1262"/>
                    <a:pt x="59573" y="1190"/>
                  </a:cubicBezTo>
                  <a:close/>
                  <a:moveTo>
                    <a:pt x="57905" y="1155"/>
                  </a:moveTo>
                  <a:cubicBezTo>
                    <a:pt x="57962" y="1330"/>
                    <a:pt x="58069" y="1490"/>
                    <a:pt x="58229" y="1604"/>
                  </a:cubicBezTo>
                  <a:cubicBezTo>
                    <a:pt x="58385" y="1716"/>
                    <a:pt x="58564" y="1770"/>
                    <a:pt x="58744" y="1770"/>
                  </a:cubicBezTo>
                  <a:cubicBezTo>
                    <a:pt x="58890" y="1770"/>
                    <a:pt x="59035" y="1731"/>
                    <a:pt x="59165" y="1661"/>
                  </a:cubicBezTo>
                  <a:lnTo>
                    <a:pt x="72044" y="35042"/>
                  </a:lnTo>
                  <a:cubicBezTo>
                    <a:pt x="71907" y="35103"/>
                    <a:pt x="71787" y="35197"/>
                    <a:pt x="71696" y="35320"/>
                  </a:cubicBezTo>
                  <a:lnTo>
                    <a:pt x="34939" y="10633"/>
                  </a:lnTo>
                  <a:cubicBezTo>
                    <a:pt x="34967" y="10533"/>
                    <a:pt x="34978" y="10431"/>
                    <a:pt x="34971" y="10330"/>
                  </a:cubicBezTo>
                  <a:lnTo>
                    <a:pt x="57905" y="1155"/>
                  </a:lnTo>
                  <a:close/>
                  <a:moveTo>
                    <a:pt x="34896" y="10886"/>
                  </a:moveTo>
                  <a:lnTo>
                    <a:pt x="71585" y="35528"/>
                  </a:lnTo>
                  <a:cubicBezTo>
                    <a:pt x="71451" y="35873"/>
                    <a:pt x="71547" y="36273"/>
                    <a:pt x="71839" y="36520"/>
                  </a:cubicBezTo>
                  <a:lnTo>
                    <a:pt x="61150" y="46075"/>
                  </a:lnTo>
                  <a:cubicBezTo>
                    <a:pt x="61131" y="46059"/>
                    <a:pt x="61114" y="46040"/>
                    <a:pt x="61092" y="46024"/>
                  </a:cubicBezTo>
                  <a:cubicBezTo>
                    <a:pt x="60938" y="45913"/>
                    <a:pt x="60760" y="45860"/>
                    <a:pt x="60583" y="45860"/>
                  </a:cubicBezTo>
                  <a:cubicBezTo>
                    <a:pt x="60438" y="45860"/>
                    <a:pt x="60294" y="45896"/>
                    <a:pt x="60165" y="45964"/>
                  </a:cubicBezTo>
                  <a:lnTo>
                    <a:pt x="34896" y="10886"/>
                  </a:lnTo>
                  <a:close/>
                  <a:moveTo>
                    <a:pt x="88012" y="19481"/>
                  </a:moveTo>
                  <a:cubicBezTo>
                    <a:pt x="88073" y="19495"/>
                    <a:pt x="88135" y="19503"/>
                    <a:pt x="88199" y="19503"/>
                  </a:cubicBezTo>
                  <a:cubicBezTo>
                    <a:pt x="88236" y="19503"/>
                    <a:pt x="88270" y="19496"/>
                    <a:pt x="88308" y="19491"/>
                  </a:cubicBezTo>
                  <a:lnTo>
                    <a:pt x="90601" y="57808"/>
                  </a:lnTo>
                  <a:cubicBezTo>
                    <a:pt x="90477" y="57828"/>
                    <a:pt x="90359" y="57878"/>
                    <a:pt x="90253" y="57948"/>
                  </a:cubicBezTo>
                  <a:lnTo>
                    <a:pt x="73040" y="36456"/>
                  </a:lnTo>
                  <a:cubicBezTo>
                    <a:pt x="73069" y="36426"/>
                    <a:pt x="73102" y="36397"/>
                    <a:pt x="73126" y="36363"/>
                  </a:cubicBezTo>
                  <a:cubicBezTo>
                    <a:pt x="73264" y="36171"/>
                    <a:pt x="73319" y="35936"/>
                    <a:pt x="73280" y="35702"/>
                  </a:cubicBezTo>
                  <a:cubicBezTo>
                    <a:pt x="73268" y="35629"/>
                    <a:pt x="73244" y="35561"/>
                    <a:pt x="73216" y="35494"/>
                  </a:cubicBezTo>
                  <a:lnTo>
                    <a:pt x="88012" y="19481"/>
                  </a:lnTo>
                  <a:close/>
                  <a:moveTo>
                    <a:pt x="88769" y="19295"/>
                  </a:moveTo>
                  <a:lnTo>
                    <a:pt x="121569" y="41232"/>
                  </a:lnTo>
                  <a:cubicBezTo>
                    <a:pt x="121516" y="41429"/>
                    <a:pt x="121532" y="41636"/>
                    <a:pt x="121612" y="41820"/>
                  </a:cubicBezTo>
                  <a:lnTo>
                    <a:pt x="91516" y="58252"/>
                  </a:lnTo>
                  <a:cubicBezTo>
                    <a:pt x="91455" y="58141"/>
                    <a:pt x="91371" y="58040"/>
                    <a:pt x="91261" y="57962"/>
                  </a:cubicBezTo>
                  <a:cubicBezTo>
                    <a:pt x="91131" y="57868"/>
                    <a:pt x="90984" y="57820"/>
                    <a:pt x="90835" y="57804"/>
                  </a:cubicBezTo>
                  <a:lnTo>
                    <a:pt x="88539" y="19431"/>
                  </a:lnTo>
                  <a:cubicBezTo>
                    <a:pt x="88621" y="19396"/>
                    <a:pt x="88699" y="19354"/>
                    <a:pt x="88769" y="19295"/>
                  </a:cubicBezTo>
                  <a:close/>
                  <a:moveTo>
                    <a:pt x="72858" y="36603"/>
                  </a:moveTo>
                  <a:lnTo>
                    <a:pt x="90079" y="58104"/>
                  </a:lnTo>
                  <a:cubicBezTo>
                    <a:pt x="90062" y="58125"/>
                    <a:pt x="90041" y="58144"/>
                    <a:pt x="90025" y="58165"/>
                  </a:cubicBezTo>
                  <a:cubicBezTo>
                    <a:pt x="89989" y="58216"/>
                    <a:pt x="89960" y="58268"/>
                    <a:pt x="89936" y="58323"/>
                  </a:cubicBezTo>
                  <a:lnTo>
                    <a:pt x="61457" y="46818"/>
                  </a:lnTo>
                  <a:cubicBezTo>
                    <a:pt x="61473" y="46617"/>
                    <a:pt x="61422" y="46416"/>
                    <a:pt x="61307" y="46247"/>
                  </a:cubicBezTo>
                  <a:lnTo>
                    <a:pt x="72044" y="36651"/>
                  </a:lnTo>
                  <a:cubicBezTo>
                    <a:pt x="72160" y="36702"/>
                    <a:pt x="72283" y="36731"/>
                    <a:pt x="72406" y="36731"/>
                  </a:cubicBezTo>
                  <a:cubicBezTo>
                    <a:pt x="72565" y="36731"/>
                    <a:pt x="72719" y="36684"/>
                    <a:pt x="72858" y="36603"/>
                  </a:cubicBezTo>
                  <a:close/>
                  <a:moveTo>
                    <a:pt x="29406" y="22188"/>
                  </a:moveTo>
                  <a:lnTo>
                    <a:pt x="59857" y="46227"/>
                  </a:lnTo>
                  <a:cubicBezTo>
                    <a:pt x="59573" y="46625"/>
                    <a:pt x="59665" y="47178"/>
                    <a:pt x="60061" y="47462"/>
                  </a:cubicBezTo>
                  <a:cubicBezTo>
                    <a:pt x="60098" y="47488"/>
                    <a:pt x="60135" y="47509"/>
                    <a:pt x="60173" y="47529"/>
                  </a:cubicBezTo>
                  <a:lnTo>
                    <a:pt x="58655" y="58545"/>
                  </a:lnTo>
                  <a:cubicBezTo>
                    <a:pt x="58595" y="58532"/>
                    <a:pt x="58534" y="58525"/>
                    <a:pt x="58473" y="58525"/>
                  </a:cubicBezTo>
                  <a:cubicBezTo>
                    <a:pt x="58354" y="58525"/>
                    <a:pt x="58236" y="58550"/>
                    <a:pt x="58125" y="58596"/>
                  </a:cubicBezTo>
                  <a:lnTo>
                    <a:pt x="29406" y="22188"/>
                  </a:lnTo>
                  <a:close/>
                  <a:moveTo>
                    <a:pt x="16326" y="26247"/>
                  </a:moveTo>
                  <a:lnTo>
                    <a:pt x="57750" y="58893"/>
                  </a:lnTo>
                  <a:cubicBezTo>
                    <a:pt x="57750" y="58894"/>
                    <a:pt x="57749" y="58894"/>
                    <a:pt x="57748" y="58895"/>
                  </a:cubicBezTo>
                  <a:cubicBezTo>
                    <a:pt x="57632" y="59054"/>
                    <a:pt x="57582" y="59240"/>
                    <a:pt x="57584" y="59421"/>
                  </a:cubicBezTo>
                  <a:lnTo>
                    <a:pt x="33209" y="61477"/>
                  </a:lnTo>
                  <a:cubicBezTo>
                    <a:pt x="33171" y="61253"/>
                    <a:pt x="33049" y="61044"/>
                    <a:pt x="32851" y="60900"/>
                  </a:cubicBezTo>
                  <a:cubicBezTo>
                    <a:pt x="32696" y="60788"/>
                    <a:pt x="32515" y="60735"/>
                    <a:pt x="32336" y="60735"/>
                  </a:cubicBezTo>
                  <a:cubicBezTo>
                    <a:pt x="32231" y="60735"/>
                    <a:pt x="32126" y="60753"/>
                    <a:pt x="32028" y="60789"/>
                  </a:cubicBezTo>
                  <a:lnTo>
                    <a:pt x="16086" y="26436"/>
                  </a:lnTo>
                  <a:cubicBezTo>
                    <a:pt x="16176" y="26387"/>
                    <a:pt x="16257" y="26325"/>
                    <a:pt x="16326" y="26247"/>
                  </a:cubicBezTo>
                  <a:close/>
                  <a:moveTo>
                    <a:pt x="57622" y="59652"/>
                  </a:moveTo>
                  <a:cubicBezTo>
                    <a:pt x="57674" y="59839"/>
                    <a:pt x="57783" y="60008"/>
                    <a:pt x="57952" y="60129"/>
                  </a:cubicBezTo>
                  <a:cubicBezTo>
                    <a:pt x="58054" y="60201"/>
                    <a:pt x="58165" y="60247"/>
                    <a:pt x="58279" y="60272"/>
                  </a:cubicBezTo>
                  <a:lnTo>
                    <a:pt x="55785" y="68604"/>
                  </a:lnTo>
                  <a:cubicBezTo>
                    <a:pt x="55759" y="68602"/>
                    <a:pt x="55732" y="68601"/>
                    <a:pt x="55705" y="68601"/>
                  </a:cubicBezTo>
                  <a:cubicBezTo>
                    <a:pt x="55430" y="68601"/>
                    <a:pt x="55160" y="68726"/>
                    <a:pt x="54987" y="68966"/>
                  </a:cubicBezTo>
                  <a:cubicBezTo>
                    <a:pt x="54939" y="69034"/>
                    <a:pt x="54905" y="69108"/>
                    <a:pt x="54878" y="69182"/>
                  </a:cubicBezTo>
                  <a:lnTo>
                    <a:pt x="33192" y="61843"/>
                  </a:lnTo>
                  <a:cubicBezTo>
                    <a:pt x="33203" y="61799"/>
                    <a:pt x="33210" y="61755"/>
                    <a:pt x="33214" y="61709"/>
                  </a:cubicBezTo>
                  <a:lnTo>
                    <a:pt x="57622" y="59652"/>
                  </a:lnTo>
                  <a:close/>
                  <a:moveTo>
                    <a:pt x="61404" y="47049"/>
                  </a:moveTo>
                  <a:lnTo>
                    <a:pt x="89872" y="58550"/>
                  </a:lnTo>
                  <a:cubicBezTo>
                    <a:pt x="89825" y="58868"/>
                    <a:pt x="89949" y="59201"/>
                    <a:pt x="90228" y="59401"/>
                  </a:cubicBezTo>
                  <a:cubicBezTo>
                    <a:pt x="90327" y="59471"/>
                    <a:pt x="90435" y="59515"/>
                    <a:pt x="90546" y="59541"/>
                  </a:cubicBezTo>
                  <a:lnTo>
                    <a:pt x="88027" y="76730"/>
                  </a:lnTo>
                  <a:cubicBezTo>
                    <a:pt x="88011" y="76729"/>
                    <a:pt x="87994" y="76729"/>
                    <a:pt x="87977" y="76729"/>
                  </a:cubicBezTo>
                  <a:cubicBezTo>
                    <a:pt x="87931" y="76729"/>
                    <a:pt x="87884" y="76732"/>
                    <a:pt x="87837" y="76740"/>
                  </a:cubicBezTo>
                  <a:cubicBezTo>
                    <a:pt x="87715" y="76760"/>
                    <a:pt x="87603" y="76805"/>
                    <a:pt x="87501" y="76869"/>
                  </a:cubicBezTo>
                  <a:lnTo>
                    <a:pt x="61265" y="47294"/>
                  </a:lnTo>
                  <a:cubicBezTo>
                    <a:pt x="61275" y="47282"/>
                    <a:pt x="61288" y="47273"/>
                    <a:pt x="61297" y="47259"/>
                  </a:cubicBezTo>
                  <a:cubicBezTo>
                    <a:pt x="61344" y="47194"/>
                    <a:pt x="61377" y="47123"/>
                    <a:pt x="61404" y="47049"/>
                  </a:cubicBezTo>
                  <a:close/>
                  <a:moveTo>
                    <a:pt x="61096" y="47455"/>
                  </a:moveTo>
                  <a:lnTo>
                    <a:pt x="87328" y="77024"/>
                  </a:lnTo>
                  <a:cubicBezTo>
                    <a:pt x="87322" y="77033"/>
                    <a:pt x="87314" y="77039"/>
                    <a:pt x="87308" y="77047"/>
                  </a:cubicBezTo>
                  <a:lnTo>
                    <a:pt x="59297" y="59712"/>
                  </a:lnTo>
                  <a:cubicBezTo>
                    <a:pt x="59429" y="59348"/>
                    <a:pt x="59315" y="58926"/>
                    <a:pt x="58985" y="58689"/>
                  </a:cubicBezTo>
                  <a:cubicBezTo>
                    <a:pt x="58952" y="58665"/>
                    <a:pt x="58916" y="58648"/>
                    <a:pt x="58882" y="58628"/>
                  </a:cubicBezTo>
                  <a:lnTo>
                    <a:pt x="60400" y="47607"/>
                  </a:lnTo>
                  <a:cubicBezTo>
                    <a:pt x="60459" y="47619"/>
                    <a:pt x="60519" y="47627"/>
                    <a:pt x="60578" y="47627"/>
                  </a:cubicBezTo>
                  <a:cubicBezTo>
                    <a:pt x="60762" y="47627"/>
                    <a:pt x="60943" y="47564"/>
                    <a:pt x="61096" y="47455"/>
                  </a:cubicBezTo>
                  <a:close/>
                  <a:moveTo>
                    <a:pt x="59189" y="59922"/>
                  </a:moveTo>
                  <a:lnTo>
                    <a:pt x="87178" y="77244"/>
                  </a:lnTo>
                  <a:cubicBezTo>
                    <a:pt x="87172" y="77259"/>
                    <a:pt x="87166" y="77275"/>
                    <a:pt x="87161" y="77291"/>
                  </a:cubicBezTo>
                  <a:lnTo>
                    <a:pt x="56571" y="69673"/>
                  </a:lnTo>
                  <a:cubicBezTo>
                    <a:pt x="56646" y="69338"/>
                    <a:pt x="56520" y="68976"/>
                    <a:pt x="56224" y="68763"/>
                  </a:cubicBezTo>
                  <a:cubicBezTo>
                    <a:pt x="56157" y="68717"/>
                    <a:pt x="56087" y="68682"/>
                    <a:pt x="56015" y="68656"/>
                  </a:cubicBezTo>
                  <a:lnTo>
                    <a:pt x="58519" y="60290"/>
                  </a:lnTo>
                  <a:cubicBezTo>
                    <a:pt x="58777" y="60275"/>
                    <a:pt x="59025" y="60152"/>
                    <a:pt x="59188" y="59926"/>
                  </a:cubicBezTo>
                  <a:cubicBezTo>
                    <a:pt x="59189" y="59924"/>
                    <a:pt x="59189" y="59923"/>
                    <a:pt x="59189" y="59922"/>
                  </a:cubicBezTo>
                  <a:close/>
                  <a:moveTo>
                    <a:pt x="6382" y="54567"/>
                  </a:moveTo>
                  <a:lnTo>
                    <a:pt x="31456" y="61554"/>
                  </a:lnTo>
                  <a:cubicBezTo>
                    <a:pt x="31440" y="61772"/>
                    <a:pt x="31506" y="61990"/>
                    <a:pt x="31643" y="62166"/>
                  </a:cubicBezTo>
                  <a:lnTo>
                    <a:pt x="15546" y="78173"/>
                  </a:lnTo>
                  <a:cubicBezTo>
                    <a:pt x="15506" y="78130"/>
                    <a:pt x="15461" y="78092"/>
                    <a:pt x="15414" y="78055"/>
                  </a:cubicBezTo>
                  <a:cubicBezTo>
                    <a:pt x="15260" y="77944"/>
                    <a:pt x="15081" y="77892"/>
                    <a:pt x="14905" y="77892"/>
                  </a:cubicBezTo>
                  <a:cubicBezTo>
                    <a:pt x="14826" y="77892"/>
                    <a:pt x="14747" y="77902"/>
                    <a:pt x="14671" y="77923"/>
                  </a:cubicBezTo>
                  <a:lnTo>
                    <a:pt x="6061" y="55104"/>
                  </a:lnTo>
                  <a:cubicBezTo>
                    <a:pt x="6125" y="55054"/>
                    <a:pt x="6183" y="54997"/>
                    <a:pt x="6233" y="54928"/>
                  </a:cubicBezTo>
                  <a:cubicBezTo>
                    <a:pt x="6313" y="54818"/>
                    <a:pt x="6360" y="54692"/>
                    <a:pt x="6382" y="54567"/>
                  </a:cubicBezTo>
                  <a:close/>
                  <a:moveTo>
                    <a:pt x="91099" y="59489"/>
                  </a:moveTo>
                  <a:lnTo>
                    <a:pt x="104457" y="79682"/>
                  </a:lnTo>
                  <a:cubicBezTo>
                    <a:pt x="104363" y="79741"/>
                    <a:pt x="104277" y="79819"/>
                    <a:pt x="104210" y="79913"/>
                  </a:cubicBezTo>
                  <a:cubicBezTo>
                    <a:pt x="104146" y="80003"/>
                    <a:pt x="104103" y="80102"/>
                    <a:pt x="104076" y="80204"/>
                  </a:cubicBezTo>
                  <a:lnTo>
                    <a:pt x="88866" y="77650"/>
                  </a:lnTo>
                  <a:cubicBezTo>
                    <a:pt x="88877" y="77362"/>
                    <a:pt x="88749" y="77075"/>
                    <a:pt x="88499" y="76896"/>
                  </a:cubicBezTo>
                  <a:cubicBezTo>
                    <a:pt x="88425" y="76842"/>
                    <a:pt x="88344" y="76806"/>
                    <a:pt x="88260" y="76778"/>
                  </a:cubicBezTo>
                  <a:lnTo>
                    <a:pt x="90783" y="59563"/>
                  </a:lnTo>
                  <a:cubicBezTo>
                    <a:pt x="90892" y="59558"/>
                    <a:pt x="90999" y="59534"/>
                    <a:pt x="91099" y="59489"/>
                  </a:cubicBezTo>
                  <a:close/>
                  <a:moveTo>
                    <a:pt x="33100" y="62061"/>
                  </a:moveTo>
                  <a:lnTo>
                    <a:pt x="54828" y="69413"/>
                  </a:lnTo>
                  <a:cubicBezTo>
                    <a:pt x="54804" y="69712"/>
                    <a:pt x="54931" y="70016"/>
                    <a:pt x="55192" y="70201"/>
                  </a:cubicBezTo>
                  <a:cubicBezTo>
                    <a:pt x="55275" y="70262"/>
                    <a:pt x="55369" y="70305"/>
                    <a:pt x="55466" y="70333"/>
                  </a:cubicBezTo>
                  <a:lnTo>
                    <a:pt x="54144" y="97291"/>
                  </a:lnTo>
                  <a:cubicBezTo>
                    <a:pt x="54112" y="97293"/>
                    <a:pt x="54080" y="97293"/>
                    <a:pt x="54049" y="97298"/>
                  </a:cubicBezTo>
                  <a:cubicBezTo>
                    <a:pt x="53964" y="97313"/>
                    <a:pt x="53885" y="97342"/>
                    <a:pt x="53809" y="97378"/>
                  </a:cubicBezTo>
                  <a:lnTo>
                    <a:pt x="32845" y="62338"/>
                  </a:lnTo>
                  <a:cubicBezTo>
                    <a:pt x="32924" y="62281"/>
                    <a:pt x="32998" y="62217"/>
                    <a:pt x="33057" y="62136"/>
                  </a:cubicBezTo>
                  <a:cubicBezTo>
                    <a:pt x="33074" y="62112"/>
                    <a:pt x="33085" y="62086"/>
                    <a:pt x="33100" y="62061"/>
                  </a:cubicBezTo>
                  <a:close/>
                  <a:moveTo>
                    <a:pt x="56487" y="69893"/>
                  </a:moveTo>
                  <a:lnTo>
                    <a:pt x="87105" y="77517"/>
                  </a:lnTo>
                  <a:cubicBezTo>
                    <a:pt x="87088" y="77681"/>
                    <a:pt x="87116" y="77843"/>
                    <a:pt x="87186" y="77992"/>
                  </a:cubicBezTo>
                  <a:lnTo>
                    <a:pt x="54942" y="97700"/>
                  </a:lnTo>
                  <a:cubicBezTo>
                    <a:pt x="54883" y="97604"/>
                    <a:pt x="54803" y="97519"/>
                    <a:pt x="54708" y="97452"/>
                  </a:cubicBezTo>
                  <a:cubicBezTo>
                    <a:pt x="54609" y="97379"/>
                    <a:pt x="54496" y="97331"/>
                    <a:pt x="54379" y="97305"/>
                  </a:cubicBezTo>
                  <a:lnTo>
                    <a:pt x="55700" y="70367"/>
                  </a:lnTo>
                  <a:lnTo>
                    <a:pt x="55705" y="70367"/>
                  </a:lnTo>
                  <a:cubicBezTo>
                    <a:pt x="55753" y="70367"/>
                    <a:pt x="55802" y="70364"/>
                    <a:pt x="55850" y="70355"/>
                  </a:cubicBezTo>
                  <a:cubicBezTo>
                    <a:pt x="56084" y="70317"/>
                    <a:pt x="56287" y="70190"/>
                    <a:pt x="56427" y="69997"/>
                  </a:cubicBezTo>
                  <a:cubicBezTo>
                    <a:pt x="56450" y="69964"/>
                    <a:pt x="56468" y="69927"/>
                    <a:pt x="56487" y="69893"/>
                  </a:cubicBezTo>
                  <a:close/>
                  <a:moveTo>
                    <a:pt x="31811" y="62331"/>
                  </a:moveTo>
                  <a:cubicBezTo>
                    <a:pt x="31814" y="62333"/>
                    <a:pt x="31817" y="62338"/>
                    <a:pt x="31821" y="62340"/>
                  </a:cubicBezTo>
                  <a:cubicBezTo>
                    <a:pt x="31978" y="62452"/>
                    <a:pt x="32156" y="62506"/>
                    <a:pt x="32336" y="62506"/>
                  </a:cubicBezTo>
                  <a:cubicBezTo>
                    <a:pt x="32439" y="62506"/>
                    <a:pt x="32539" y="62482"/>
                    <a:pt x="32636" y="62447"/>
                  </a:cubicBezTo>
                  <a:lnTo>
                    <a:pt x="53611" y="97508"/>
                  </a:lnTo>
                  <a:cubicBezTo>
                    <a:pt x="53561" y="97551"/>
                    <a:pt x="53513" y="97602"/>
                    <a:pt x="53473" y="97657"/>
                  </a:cubicBezTo>
                  <a:cubicBezTo>
                    <a:pt x="53449" y="97691"/>
                    <a:pt x="53432" y="97726"/>
                    <a:pt x="53414" y="97761"/>
                  </a:cubicBezTo>
                  <a:lnTo>
                    <a:pt x="15678" y="79186"/>
                  </a:lnTo>
                  <a:cubicBezTo>
                    <a:pt x="15816" y="78926"/>
                    <a:pt x="15811" y="78622"/>
                    <a:pt x="15682" y="78371"/>
                  </a:cubicBezTo>
                  <a:lnTo>
                    <a:pt x="31811" y="62331"/>
                  </a:lnTo>
                  <a:close/>
                  <a:moveTo>
                    <a:pt x="1615" y="71499"/>
                  </a:moveTo>
                  <a:lnTo>
                    <a:pt x="14037" y="78573"/>
                  </a:lnTo>
                  <a:cubicBezTo>
                    <a:pt x="13958" y="78911"/>
                    <a:pt x="14084" y="79279"/>
                    <a:pt x="14383" y="79494"/>
                  </a:cubicBezTo>
                  <a:cubicBezTo>
                    <a:pt x="14539" y="79606"/>
                    <a:pt x="14719" y="79660"/>
                    <a:pt x="14898" y="79660"/>
                  </a:cubicBezTo>
                  <a:cubicBezTo>
                    <a:pt x="15136" y="79660"/>
                    <a:pt x="15368" y="79558"/>
                    <a:pt x="15538" y="79377"/>
                  </a:cubicBezTo>
                  <a:lnTo>
                    <a:pt x="53328" y="97978"/>
                  </a:lnTo>
                  <a:cubicBezTo>
                    <a:pt x="53297" y="98118"/>
                    <a:pt x="53305" y="98265"/>
                    <a:pt x="53342" y="98402"/>
                  </a:cubicBezTo>
                  <a:lnTo>
                    <a:pt x="44172" y="100939"/>
                  </a:lnTo>
                  <a:cubicBezTo>
                    <a:pt x="44109" y="100823"/>
                    <a:pt x="44023" y="100722"/>
                    <a:pt x="43914" y="100644"/>
                  </a:cubicBezTo>
                  <a:cubicBezTo>
                    <a:pt x="43762" y="100534"/>
                    <a:pt x="43583" y="100477"/>
                    <a:pt x="43400" y="100477"/>
                  </a:cubicBezTo>
                  <a:cubicBezTo>
                    <a:pt x="43351" y="100477"/>
                    <a:pt x="43302" y="100481"/>
                    <a:pt x="43253" y="100489"/>
                  </a:cubicBezTo>
                  <a:cubicBezTo>
                    <a:pt x="43020" y="100528"/>
                    <a:pt x="42817" y="100655"/>
                    <a:pt x="42677" y="100848"/>
                  </a:cubicBezTo>
                  <a:cubicBezTo>
                    <a:pt x="42516" y="101072"/>
                    <a:pt x="42479" y="101346"/>
                    <a:pt x="42546" y="101594"/>
                  </a:cubicBezTo>
                  <a:lnTo>
                    <a:pt x="31935" y="108097"/>
                  </a:lnTo>
                  <a:cubicBezTo>
                    <a:pt x="31872" y="107978"/>
                    <a:pt x="31783" y="107872"/>
                    <a:pt x="31671" y="107790"/>
                  </a:cubicBezTo>
                  <a:cubicBezTo>
                    <a:pt x="31516" y="107679"/>
                    <a:pt x="31337" y="107626"/>
                    <a:pt x="31160" y="107626"/>
                  </a:cubicBezTo>
                  <a:cubicBezTo>
                    <a:pt x="30986" y="107626"/>
                    <a:pt x="30812" y="107678"/>
                    <a:pt x="30664" y="107776"/>
                  </a:cubicBezTo>
                  <a:lnTo>
                    <a:pt x="1598" y="71519"/>
                  </a:lnTo>
                  <a:cubicBezTo>
                    <a:pt x="1603" y="71511"/>
                    <a:pt x="1609" y="71506"/>
                    <a:pt x="1615" y="71499"/>
                  </a:cubicBezTo>
                  <a:close/>
                  <a:moveTo>
                    <a:pt x="87314" y="78191"/>
                  </a:moveTo>
                  <a:cubicBezTo>
                    <a:pt x="87360" y="78243"/>
                    <a:pt x="87409" y="78293"/>
                    <a:pt x="87467" y="78334"/>
                  </a:cubicBezTo>
                  <a:cubicBezTo>
                    <a:pt x="87623" y="78447"/>
                    <a:pt x="87803" y="78500"/>
                    <a:pt x="87981" y="78500"/>
                  </a:cubicBezTo>
                  <a:cubicBezTo>
                    <a:pt x="88023" y="78500"/>
                    <a:pt x="88063" y="78493"/>
                    <a:pt x="88103" y="78485"/>
                  </a:cubicBezTo>
                  <a:lnTo>
                    <a:pt x="95457" y="108915"/>
                  </a:lnTo>
                  <a:cubicBezTo>
                    <a:pt x="95228" y="108955"/>
                    <a:pt x="95026" y="109080"/>
                    <a:pt x="94890" y="109271"/>
                  </a:cubicBezTo>
                  <a:cubicBezTo>
                    <a:pt x="94886" y="109276"/>
                    <a:pt x="94884" y="109281"/>
                    <a:pt x="94880" y="109287"/>
                  </a:cubicBezTo>
                  <a:lnTo>
                    <a:pt x="55049" y="98390"/>
                  </a:lnTo>
                  <a:cubicBezTo>
                    <a:pt x="55079" y="98272"/>
                    <a:pt x="55087" y="98149"/>
                    <a:pt x="55066" y="98026"/>
                  </a:cubicBezTo>
                  <a:cubicBezTo>
                    <a:pt x="55060" y="97989"/>
                    <a:pt x="55048" y="97954"/>
                    <a:pt x="55038" y="97917"/>
                  </a:cubicBezTo>
                  <a:lnTo>
                    <a:pt x="87314" y="78191"/>
                  </a:lnTo>
                  <a:close/>
                  <a:moveTo>
                    <a:pt x="42637" y="101815"/>
                  </a:moveTo>
                  <a:cubicBezTo>
                    <a:pt x="42697" y="101917"/>
                    <a:pt x="42779" y="102009"/>
                    <a:pt x="42882" y="102083"/>
                  </a:cubicBezTo>
                  <a:cubicBezTo>
                    <a:pt x="43034" y="102192"/>
                    <a:pt x="43212" y="102249"/>
                    <a:pt x="43395" y="102249"/>
                  </a:cubicBezTo>
                  <a:cubicBezTo>
                    <a:pt x="43443" y="102249"/>
                    <a:pt x="43493" y="102245"/>
                    <a:pt x="43541" y="102237"/>
                  </a:cubicBezTo>
                  <a:cubicBezTo>
                    <a:pt x="43588" y="102229"/>
                    <a:pt x="43633" y="102216"/>
                    <a:pt x="43679" y="102201"/>
                  </a:cubicBezTo>
                  <a:lnTo>
                    <a:pt x="55444" y="118817"/>
                  </a:lnTo>
                  <a:cubicBezTo>
                    <a:pt x="55361" y="118874"/>
                    <a:pt x="55285" y="118944"/>
                    <a:pt x="55225" y="119027"/>
                  </a:cubicBezTo>
                  <a:cubicBezTo>
                    <a:pt x="55134" y="119155"/>
                    <a:pt x="55081" y="119302"/>
                    <a:pt x="55066" y="119454"/>
                  </a:cubicBezTo>
                  <a:lnTo>
                    <a:pt x="38399" y="118443"/>
                  </a:lnTo>
                  <a:lnTo>
                    <a:pt x="31738" y="109173"/>
                  </a:lnTo>
                  <a:cubicBezTo>
                    <a:pt x="31789" y="109128"/>
                    <a:pt x="31835" y="109080"/>
                    <a:pt x="31876" y="109025"/>
                  </a:cubicBezTo>
                  <a:cubicBezTo>
                    <a:pt x="32014" y="108832"/>
                    <a:pt x="32069" y="108598"/>
                    <a:pt x="32030" y="108364"/>
                  </a:cubicBezTo>
                  <a:cubicBezTo>
                    <a:pt x="32027" y="108350"/>
                    <a:pt x="32021" y="108336"/>
                    <a:pt x="32017" y="108321"/>
                  </a:cubicBezTo>
                  <a:lnTo>
                    <a:pt x="42637" y="101815"/>
                  </a:lnTo>
                  <a:close/>
                  <a:moveTo>
                    <a:pt x="54958" y="98612"/>
                  </a:moveTo>
                  <a:lnTo>
                    <a:pt x="94775" y="109505"/>
                  </a:lnTo>
                  <a:cubicBezTo>
                    <a:pt x="94674" y="109802"/>
                    <a:pt x="94737" y="110137"/>
                    <a:pt x="94949" y="110374"/>
                  </a:cubicBezTo>
                  <a:lnTo>
                    <a:pt x="79975" y="127087"/>
                  </a:lnTo>
                  <a:cubicBezTo>
                    <a:pt x="79970" y="127084"/>
                    <a:pt x="79968" y="127081"/>
                    <a:pt x="79965" y="127079"/>
                  </a:cubicBezTo>
                  <a:cubicBezTo>
                    <a:pt x="79813" y="126970"/>
                    <a:pt x="79634" y="126913"/>
                    <a:pt x="79451" y="126913"/>
                  </a:cubicBezTo>
                  <a:cubicBezTo>
                    <a:pt x="79403" y="126913"/>
                    <a:pt x="79354" y="126917"/>
                    <a:pt x="79305" y="126925"/>
                  </a:cubicBezTo>
                  <a:cubicBezTo>
                    <a:pt x="79089" y="126960"/>
                    <a:pt x="78902" y="127074"/>
                    <a:pt x="78766" y="127242"/>
                  </a:cubicBezTo>
                  <a:lnTo>
                    <a:pt x="44129" y="101861"/>
                  </a:lnTo>
                  <a:cubicBezTo>
                    <a:pt x="44257" y="101672"/>
                    <a:pt x="44310" y="101447"/>
                    <a:pt x="44272" y="101221"/>
                  </a:cubicBezTo>
                  <a:cubicBezTo>
                    <a:pt x="44268" y="101201"/>
                    <a:pt x="44262" y="101182"/>
                    <a:pt x="44256" y="101162"/>
                  </a:cubicBezTo>
                  <a:lnTo>
                    <a:pt x="53432" y="98624"/>
                  </a:lnTo>
                  <a:cubicBezTo>
                    <a:pt x="53492" y="98727"/>
                    <a:pt x="53573" y="98820"/>
                    <a:pt x="53678" y="98895"/>
                  </a:cubicBezTo>
                  <a:cubicBezTo>
                    <a:pt x="53834" y="99007"/>
                    <a:pt x="54013" y="99061"/>
                    <a:pt x="54193" y="99061"/>
                  </a:cubicBezTo>
                  <a:cubicBezTo>
                    <a:pt x="54468" y="99061"/>
                    <a:pt x="54740" y="98932"/>
                    <a:pt x="54914" y="98692"/>
                  </a:cubicBezTo>
                  <a:cubicBezTo>
                    <a:pt x="54931" y="98666"/>
                    <a:pt x="54943" y="98639"/>
                    <a:pt x="54958" y="98612"/>
                  </a:cubicBezTo>
                  <a:close/>
                  <a:moveTo>
                    <a:pt x="58749" y="0"/>
                  </a:moveTo>
                  <a:cubicBezTo>
                    <a:pt x="58700" y="0"/>
                    <a:pt x="58651" y="4"/>
                    <a:pt x="58601" y="13"/>
                  </a:cubicBezTo>
                  <a:cubicBezTo>
                    <a:pt x="58368" y="51"/>
                    <a:pt x="58165" y="178"/>
                    <a:pt x="58026" y="371"/>
                  </a:cubicBezTo>
                  <a:cubicBezTo>
                    <a:pt x="57906" y="537"/>
                    <a:pt x="57857" y="730"/>
                    <a:pt x="57863" y="922"/>
                  </a:cubicBezTo>
                  <a:lnTo>
                    <a:pt x="34925" y="10097"/>
                  </a:lnTo>
                  <a:cubicBezTo>
                    <a:pt x="34868" y="9931"/>
                    <a:pt x="34761" y="9780"/>
                    <a:pt x="34608" y="9669"/>
                  </a:cubicBezTo>
                  <a:cubicBezTo>
                    <a:pt x="34451" y="9557"/>
                    <a:pt x="34271" y="9503"/>
                    <a:pt x="34092" y="9503"/>
                  </a:cubicBezTo>
                  <a:cubicBezTo>
                    <a:pt x="33816" y="9503"/>
                    <a:pt x="33545" y="9631"/>
                    <a:pt x="33372" y="9872"/>
                  </a:cubicBezTo>
                  <a:cubicBezTo>
                    <a:pt x="33234" y="10064"/>
                    <a:pt x="33180" y="10299"/>
                    <a:pt x="33218" y="10533"/>
                  </a:cubicBezTo>
                  <a:cubicBezTo>
                    <a:pt x="33257" y="10766"/>
                    <a:pt x="33384" y="10969"/>
                    <a:pt x="33577" y="11108"/>
                  </a:cubicBezTo>
                  <a:cubicBezTo>
                    <a:pt x="33733" y="11221"/>
                    <a:pt x="33912" y="11274"/>
                    <a:pt x="34091" y="11274"/>
                  </a:cubicBezTo>
                  <a:cubicBezTo>
                    <a:pt x="34316" y="11274"/>
                    <a:pt x="34535" y="11185"/>
                    <a:pt x="34704" y="11023"/>
                  </a:cubicBezTo>
                  <a:lnTo>
                    <a:pt x="59844" y="45919"/>
                  </a:lnTo>
                  <a:lnTo>
                    <a:pt x="59844" y="45919"/>
                  </a:lnTo>
                  <a:lnTo>
                    <a:pt x="29110" y="21654"/>
                  </a:lnTo>
                  <a:cubicBezTo>
                    <a:pt x="29111" y="21652"/>
                    <a:pt x="29113" y="21651"/>
                    <a:pt x="29117" y="21648"/>
                  </a:cubicBezTo>
                  <a:cubicBezTo>
                    <a:pt x="29401" y="21251"/>
                    <a:pt x="29309" y="20697"/>
                    <a:pt x="28913" y="20413"/>
                  </a:cubicBezTo>
                  <a:cubicBezTo>
                    <a:pt x="28757" y="20301"/>
                    <a:pt x="28577" y="20247"/>
                    <a:pt x="28399" y="20247"/>
                  </a:cubicBezTo>
                  <a:cubicBezTo>
                    <a:pt x="28122" y="20247"/>
                    <a:pt x="27850" y="20375"/>
                    <a:pt x="27678" y="20616"/>
                  </a:cubicBezTo>
                  <a:cubicBezTo>
                    <a:pt x="27393" y="21013"/>
                    <a:pt x="27485" y="21567"/>
                    <a:pt x="27881" y="21851"/>
                  </a:cubicBezTo>
                  <a:cubicBezTo>
                    <a:pt x="28037" y="21963"/>
                    <a:pt x="28217" y="22017"/>
                    <a:pt x="28396" y="22017"/>
                  </a:cubicBezTo>
                  <a:cubicBezTo>
                    <a:pt x="28561" y="22017"/>
                    <a:pt x="28722" y="21967"/>
                    <a:pt x="28864" y="21877"/>
                  </a:cubicBezTo>
                  <a:lnTo>
                    <a:pt x="57922" y="58717"/>
                  </a:lnTo>
                  <a:cubicBezTo>
                    <a:pt x="57920" y="58718"/>
                    <a:pt x="57919" y="58719"/>
                    <a:pt x="57916" y="58723"/>
                  </a:cubicBezTo>
                  <a:lnTo>
                    <a:pt x="16459" y="26054"/>
                  </a:lnTo>
                  <a:cubicBezTo>
                    <a:pt x="16652" y="25671"/>
                    <a:pt x="16546" y="25194"/>
                    <a:pt x="16188" y="24937"/>
                  </a:cubicBezTo>
                  <a:cubicBezTo>
                    <a:pt x="16032" y="24825"/>
                    <a:pt x="15851" y="24771"/>
                    <a:pt x="15672" y="24771"/>
                  </a:cubicBezTo>
                  <a:cubicBezTo>
                    <a:pt x="15397" y="24771"/>
                    <a:pt x="15125" y="24899"/>
                    <a:pt x="14952" y="25140"/>
                  </a:cubicBezTo>
                  <a:cubicBezTo>
                    <a:pt x="14668" y="25537"/>
                    <a:pt x="14760" y="26091"/>
                    <a:pt x="15155" y="26375"/>
                  </a:cubicBezTo>
                  <a:cubicBezTo>
                    <a:pt x="15308" y="26486"/>
                    <a:pt x="15486" y="26541"/>
                    <a:pt x="15671" y="26541"/>
                  </a:cubicBezTo>
                  <a:cubicBezTo>
                    <a:pt x="15719" y="26541"/>
                    <a:pt x="15768" y="26537"/>
                    <a:pt x="15816" y="26529"/>
                  </a:cubicBezTo>
                  <a:cubicBezTo>
                    <a:pt x="15834" y="26526"/>
                    <a:pt x="15850" y="26520"/>
                    <a:pt x="15866" y="26516"/>
                  </a:cubicBezTo>
                  <a:lnTo>
                    <a:pt x="31824" y="60903"/>
                  </a:lnTo>
                  <a:cubicBezTo>
                    <a:pt x="31748" y="60958"/>
                    <a:pt x="31675" y="61023"/>
                    <a:pt x="31618" y="61103"/>
                  </a:cubicBezTo>
                  <a:cubicBezTo>
                    <a:pt x="31568" y="61173"/>
                    <a:pt x="31534" y="61248"/>
                    <a:pt x="31507" y="61324"/>
                  </a:cubicBezTo>
                  <a:lnTo>
                    <a:pt x="6390" y="54326"/>
                  </a:lnTo>
                  <a:cubicBezTo>
                    <a:pt x="6367" y="54081"/>
                    <a:pt x="6245" y="53846"/>
                    <a:pt x="6030" y="53692"/>
                  </a:cubicBezTo>
                  <a:cubicBezTo>
                    <a:pt x="5874" y="53581"/>
                    <a:pt x="5694" y="53527"/>
                    <a:pt x="5515" y="53527"/>
                  </a:cubicBezTo>
                  <a:cubicBezTo>
                    <a:pt x="5239" y="53527"/>
                    <a:pt x="4967" y="53655"/>
                    <a:pt x="4794" y="53896"/>
                  </a:cubicBezTo>
                  <a:cubicBezTo>
                    <a:pt x="4510" y="54293"/>
                    <a:pt x="4602" y="54846"/>
                    <a:pt x="4998" y="55131"/>
                  </a:cubicBezTo>
                  <a:cubicBezTo>
                    <a:pt x="5154" y="55243"/>
                    <a:pt x="5334" y="55297"/>
                    <a:pt x="5512" y="55297"/>
                  </a:cubicBezTo>
                  <a:cubicBezTo>
                    <a:pt x="5630" y="55297"/>
                    <a:pt x="5746" y="55269"/>
                    <a:pt x="5854" y="55223"/>
                  </a:cubicBezTo>
                  <a:lnTo>
                    <a:pt x="14454" y="78011"/>
                  </a:lnTo>
                  <a:cubicBezTo>
                    <a:pt x="14348" y="78072"/>
                    <a:pt x="14255" y="78154"/>
                    <a:pt x="14180" y="78258"/>
                  </a:cubicBezTo>
                  <a:cubicBezTo>
                    <a:pt x="14159" y="78289"/>
                    <a:pt x="14143" y="78321"/>
                    <a:pt x="14124" y="78354"/>
                  </a:cubicBezTo>
                  <a:lnTo>
                    <a:pt x="1732" y="71295"/>
                  </a:lnTo>
                  <a:cubicBezTo>
                    <a:pt x="1882" y="70925"/>
                    <a:pt x="1769" y="70488"/>
                    <a:pt x="1431" y="70244"/>
                  </a:cubicBezTo>
                  <a:cubicBezTo>
                    <a:pt x="1279" y="70136"/>
                    <a:pt x="1101" y="70079"/>
                    <a:pt x="918" y="70079"/>
                  </a:cubicBezTo>
                  <a:cubicBezTo>
                    <a:pt x="869" y="70079"/>
                    <a:pt x="819" y="70083"/>
                    <a:pt x="770" y="70091"/>
                  </a:cubicBezTo>
                  <a:cubicBezTo>
                    <a:pt x="535" y="70130"/>
                    <a:pt x="333" y="70257"/>
                    <a:pt x="193" y="70449"/>
                  </a:cubicBezTo>
                  <a:cubicBezTo>
                    <a:pt x="56" y="70642"/>
                    <a:pt x="1" y="70875"/>
                    <a:pt x="40" y="71109"/>
                  </a:cubicBezTo>
                  <a:cubicBezTo>
                    <a:pt x="79" y="71343"/>
                    <a:pt x="206" y="71547"/>
                    <a:pt x="399" y="71685"/>
                  </a:cubicBezTo>
                  <a:cubicBezTo>
                    <a:pt x="555" y="71797"/>
                    <a:pt x="734" y="71851"/>
                    <a:pt x="913" y="71851"/>
                  </a:cubicBezTo>
                  <a:cubicBezTo>
                    <a:pt x="1096" y="71851"/>
                    <a:pt x="1276" y="71789"/>
                    <a:pt x="1426" y="71680"/>
                  </a:cubicBezTo>
                  <a:lnTo>
                    <a:pt x="30491" y="107933"/>
                  </a:lnTo>
                  <a:cubicBezTo>
                    <a:pt x="30474" y="107952"/>
                    <a:pt x="30454" y="107971"/>
                    <a:pt x="30437" y="107994"/>
                  </a:cubicBezTo>
                  <a:cubicBezTo>
                    <a:pt x="30426" y="108010"/>
                    <a:pt x="30418" y="108029"/>
                    <a:pt x="30408" y="108045"/>
                  </a:cubicBezTo>
                  <a:lnTo>
                    <a:pt x="5131" y="93125"/>
                  </a:lnTo>
                  <a:cubicBezTo>
                    <a:pt x="5273" y="92758"/>
                    <a:pt x="5159" y="92325"/>
                    <a:pt x="4826" y="92087"/>
                  </a:cubicBezTo>
                  <a:cubicBezTo>
                    <a:pt x="4669" y="91975"/>
                    <a:pt x="4489" y="91921"/>
                    <a:pt x="4311" y="91921"/>
                  </a:cubicBezTo>
                  <a:cubicBezTo>
                    <a:pt x="4035" y="91921"/>
                    <a:pt x="3763" y="92050"/>
                    <a:pt x="3589" y="92291"/>
                  </a:cubicBezTo>
                  <a:cubicBezTo>
                    <a:pt x="3305" y="92688"/>
                    <a:pt x="3397" y="93241"/>
                    <a:pt x="3792" y="93527"/>
                  </a:cubicBezTo>
                  <a:cubicBezTo>
                    <a:pt x="3950" y="93639"/>
                    <a:pt x="4128" y="93692"/>
                    <a:pt x="4308" y="93692"/>
                  </a:cubicBezTo>
                  <a:cubicBezTo>
                    <a:pt x="4578" y="93692"/>
                    <a:pt x="4846" y="93566"/>
                    <a:pt x="5020" y="93332"/>
                  </a:cubicBezTo>
                  <a:lnTo>
                    <a:pt x="30310" y="108260"/>
                  </a:lnTo>
                  <a:cubicBezTo>
                    <a:pt x="30273" y="108387"/>
                    <a:pt x="30261" y="108519"/>
                    <a:pt x="30283" y="108652"/>
                  </a:cubicBezTo>
                  <a:cubicBezTo>
                    <a:pt x="30322" y="108886"/>
                    <a:pt x="30449" y="109090"/>
                    <a:pt x="30642" y="109228"/>
                  </a:cubicBezTo>
                  <a:cubicBezTo>
                    <a:pt x="30795" y="109337"/>
                    <a:pt x="30972" y="109394"/>
                    <a:pt x="31155" y="109394"/>
                  </a:cubicBezTo>
                  <a:cubicBezTo>
                    <a:pt x="31203" y="109394"/>
                    <a:pt x="31252" y="109389"/>
                    <a:pt x="31301" y="109382"/>
                  </a:cubicBezTo>
                  <a:cubicBezTo>
                    <a:pt x="31386" y="109367"/>
                    <a:pt x="31466" y="109337"/>
                    <a:pt x="31543" y="109302"/>
                  </a:cubicBezTo>
                  <a:lnTo>
                    <a:pt x="38242" y="118625"/>
                  </a:lnTo>
                  <a:lnTo>
                    <a:pt x="38274" y="118671"/>
                  </a:lnTo>
                  <a:lnTo>
                    <a:pt x="55072" y="119689"/>
                  </a:lnTo>
                  <a:cubicBezTo>
                    <a:pt x="55111" y="119923"/>
                    <a:pt x="55238" y="120126"/>
                    <a:pt x="55429" y="120263"/>
                  </a:cubicBezTo>
                  <a:cubicBezTo>
                    <a:pt x="55585" y="120375"/>
                    <a:pt x="55765" y="120428"/>
                    <a:pt x="55944" y="120428"/>
                  </a:cubicBezTo>
                  <a:cubicBezTo>
                    <a:pt x="56219" y="120428"/>
                    <a:pt x="56492" y="120300"/>
                    <a:pt x="56664" y="120059"/>
                  </a:cubicBezTo>
                  <a:cubicBezTo>
                    <a:pt x="56949" y="119663"/>
                    <a:pt x="56857" y="119109"/>
                    <a:pt x="56461" y="118824"/>
                  </a:cubicBezTo>
                  <a:cubicBezTo>
                    <a:pt x="56309" y="118716"/>
                    <a:pt x="56131" y="118659"/>
                    <a:pt x="55949" y="118659"/>
                  </a:cubicBezTo>
                  <a:cubicBezTo>
                    <a:pt x="55900" y="118659"/>
                    <a:pt x="55850" y="118663"/>
                    <a:pt x="55801" y="118671"/>
                  </a:cubicBezTo>
                  <a:cubicBezTo>
                    <a:pt x="55750" y="118679"/>
                    <a:pt x="55702" y="118694"/>
                    <a:pt x="55655" y="118710"/>
                  </a:cubicBezTo>
                  <a:lnTo>
                    <a:pt x="43893" y="102095"/>
                  </a:lnTo>
                  <a:cubicBezTo>
                    <a:pt x="43920" y="102077"/>
                    <a:pt x="43946" y="102056"/>
                    <a:pt x="43971" y="102035"/>
                  </a:cubicBezTo>
                  <a:lnTo>
                    <a:pt x="78639" y="127440"/>
                  </a:lnTo>
                  <a:cubicBezTo>
                    <a:pt x="78569" y="127597"/>
                    <a:pt x="78545" y="127770"/>
                    <a:pt x="78575" y="127942"/>
                  </a:cubicBezTo>
                  <a:cubicBezTo>
                    <a:pt x="78613" y="128175"/>
                    <a:pt x="78740" y="128380"/>
                    <a:pt x="78933" y="128518"/>
                  </a:cubicBezTo>
                  <a:cubicBezTo>
                    <a:pt x="79089" y="128630"/>
                    <a:pt x="79269" y="128683"/>
                    <a:pt x="79447" y="128683"/>
                  </a:cubicBezTo>
                  <a:cubicBezTo>
                    <a:pt x="79723" y="128683"/>
                    <a:pt x="79996" y="128555"/>
                    <a:pt x="80168" y="128314"/>
                  </a:cubicBezTo>
                  <a:cubicBezTo>
                    <a:pt x="80402" y="127987"/>
                    <a:pt x="80378" y="127555"/>
                    <a:pt x="80140" y="127252"/>
                  </a:cubicBezTo>
                  <a:lnTo>
                    <a:pt x="95125" y="110526"/>
                  </a:lnTo>
                  <a:cubicBezTo>
                    <a:pt x="95273" y="110624"/>
                    <a:pt x="95441" y="110672"/>
                    <a:pt x="95607" y="110672"/>
                  </a:cubicBezTo>
                  <a:cubicBezTo>
                    <a:pt x="95788" y="110672"/>
                    <a:pt x="95963" y="110612"/>
                    <a:pt x="96112" y="110507"/>
                  </a:cubicBezTo>
                  <a:lnTo>
                    <a:pt x="102491" y="121570"/>
                  </a:lnTo>
                  <a:cubicBezTo>
                    <a:pt x="102377" y="121631"/>
                    <a:pt x="102271" y="121716"/>
                    <a:pt x="102190" y="121830"/>
                  </a:cubicBezTo>
                  <a:cubicBezTo>
                    <a:pt x="101904" y="122228"/>
                    <a:pt x="101997" y="122780"/>
                    <a:pt x="102393" y="123065"/>
                  </a:cubicBezTo>
                  <a:cubicBezTo>
                    <a:pt x="102545" y="123175"/>
                    <a:pt x="102723" y="123231"/>
                    <a:pt x="102906" y="123231"/>
                  </a:cubicBezTo>
                  <a:cubicBezTo>
                    <a:pt x="102954" y="123231"/>
                    <a:pt x="103004" y="123228"/>
                    <a:pt x="103052" y="123219"/>
                  </a:cubicBezTo>
                  <a:cubicBezTo>
                    <a:pt x="103284" y="123181"/>
                    <a:pt x="103489" y="123053"/>
                    <a:pt x="103626" y="122861"/>
                  </a:cubicBezTo>
                  <a:cubicBezTo>
                    <a:pt x="103912" y="122464"/>
                    <a:pt x="103819" y="121910"/>
                    <a:pt x="103423" y="121625"/>
                  </a:cubicBezTo>
                  <a:cubicBezTo>
                    <a:pt x="103268" y="121514"/>
                    <a:pt x="103091" y="121463"/>
                    <a:pt x="102915" y="121463"/>
                  </a:cubicBezTo>
                  <a:cubicBezTo>
                    <a:pt x="102846" y="121463"/>
                    <a:pt x="102778" y="121470"/>
                    <a:pt x="102712" y="121485"/>
                  </a:cubicBezTo>
                  <a:lnTo>
                    <a:pt x="96287" y="110342"/>
                  </a:lnTo>
                  <a:cubicBezTo>
                    <a:pt x="96298" y="110329"/>
                    <a:pt x="96313" y="110318"/>
                    <a:pt x="96325" y="110302"/>
                  </a:cubicBezTo>
                  <a:cubicBezTo>
                    <a:pt x="96610" y="109904"/>
                    <a:pt x="96518" y="109351"/>
                    <a:pt x="96121" y="109066"/>
                  </a:cubicBezTo>
                  <a:cubicBezTo>
                    <a:pt x="95993" y="108973"/>
                    <a:pt x="95844" y="108923"/>
                    <a:pt x="95692" y="108908"/>
                  </a:cubicBezTo>
                  <a:lnTo>
                    <a:pt x="88325" y="78424"/>
                  </a:lnTo>
                  <a:cubicBezTo>
                    <a:pt x="88400" y="78392"/>
                    <a:pt x="88472" y="78351"/>
                    <a:pt x="88538" y="78298"/>
                  </a:cubicBezTo>
                  <a:lnTo>
                    <a:pt x="112640" y="101661"/>
                  </a:lnTo>
                  <a:cubicBezTo>
                    <a:pt x="112415" y="102050"/>
                    <a:pt x="112513" y="102555"/>
                    <a:pt x="112886" y="102822"/>
                  </a:cubicBezTo>
                  <a:cubicBezTo>
                    <a:pt x="113043" y="102935"/>
                    <a:pt x="113222" y="102988"/>
                    <a:pt x="113401" y="102988"/>
                  </a:cubicBezTo>
                  <a:cubicBezTo>
                    <a:pt x="113421" y="102988"/>
                    <a:pt x="113442" y="102983"/>
                    <a:pt x="113461" y="102982"/>
                  </a:cubicBezTo>
                  <a:lnTo>
                    <a:pt x="118567" y="120230"/>
                  </a:lnTo>
                  <a:cubicBezTo>
                    <a:pt x="118456" y="120292"/>
                    <a:pt x="118356" y="120375"/>
                    <a:pt x="118277" y="120485"/>
                  </a:cubicBezTo>
                  <a:cubicBezTo>
                    <a:pt x="117993" y="120882"/>
                    <a:pt x="118085" y="121436"/>
                    <a:pt x="118480" y="121721"/>
                  </a:cubicBezTo>
                  <a:cubicBezTo>
                    <a:pt x="118632" y="121830"/>
                    <a:pt x="118811" y="121886"/>
                    <a:pt x="118994" y="121886"/>
                  </a:cubicBezTo>
                  <a:cubicBezTo>
                    <a:pt x="119042" y="121886"/>
                    <a:pt x="119091" y="121882"/>
                    <a:pt x="119139" y="121875"/>
                  </a:cubicBezTo>
                  <a:cubicBezTo>
                    <a:pt x="119372" y="121835"/>
                    <a:pt x="119577" y="121709"/>
                    <a:pt x="119715" y="121516"/>
                  </a:cubicBezTo>
                  <a:cubicBezTo>
                    <a:pt x="119999" y="121118"/>
                    <a:pt x="119907" y="120565"/>
                    <a:pt x="119511" y="120281"/>
                  </a:cubicBezTo>
                  <a:cubicBezTo>
                    <a:pt x="119357" y="120170"/>
                    <a:pt x="119179" y="120118"/>
                    <a:pt x="119002" y="120118"/>
                  </a:cubicBezTo>
                  <a:cubicBezTo>
                    <a:pt x="118929" y="120118"/>
                    <a:pt x="118856" y="120127"/>
                    <a:pt x="118785" y="120144"/>
                  </a:cubicBezTo>
                  <a:lnTo>
                    <a:pt x="113690" y="102933"/>
                  </a:lnTo>
                  <a:cubicBezTo>
                    <a:pt x="113856" y="102876"/>
                    <a:pt x="114009" y="102773"/>
                    <a:pt x="114121" y="102619"/>
                  </a:cubicBezTo>
                  <a:cubicBezTo>
                    <a:pt x="114405" y="102222"/>
                    <a:pt x="114313" y="101668"/>
                    <a:pt x="113917" y="101384"/>
                  </a:cubicBezTo>
                  <a:cubicBezTo>
                    <a:pt x="113762" y="101272"/>
                    <a:pt x="113582" y="101219"/>
                    <a:pt x="113404" y="101219"/>
                  </a:cubicBezTo>
                  <a:cubicBezTo>
                    <a:pt x="113177" y="101219"/>
                    <a:pt x="112951" y="101307"/>
                    <a:pt x="112782" y="101473"/>
                  </a:cubicBezTo>
                  <a:lnTo>
                    <a:pt x="88698" y="78130"/>
                  </a:lnTo>
                  <a:cubicBezTo>
                    <a:pt x="88756" y="78050"/>
                    <a:pt x="88793" y="77963"/>
                    <a:pt x="88820" y="77873"/>
                  </a:cubicBezTo>
                  <a:lnTo>
                    <a:pt x="104040" y="80436"/>
                  </a:lnTo>
                  <a:cubicBezTo>
                    <a:pt x="104042" y="80710"/>
                    <a:pt x="104168" y="80979"/>
                    <a:pt x="104406" y="81151"/>
                  </a:cubicBezTo>
                  <a:cubicBezTo>
                    <a:pt x="104559" y="81260"/>
                    <a:pt x="104736" y="81316"/>
                    <a:pt x="104920" y="81316"/>
                  </a:cubicBezTo>
                  <a:cubicBezTo>
                    <a:pt x="104968" y="81316"/>
                    <a:pt x="105019" y="81312"/>
                    <a:pt x="105067" y="81303"/>
                  </a:cubicBezTo>
                  <a:cubicBezTo>
                    <a:pt x="105299" y="81265"/>
                    <a:pt x="105503" y="81138"/>
                    <a:pt x="105641" y="80945"/>
                  </a:cubicBezTo>
                  <a:cubicBezTo>
                    <a:pt x="105673" y="80901"/>
                    <a:pt x="105700" y="80853"/>
                    <a:pt x="105722" y="80805"/>
                  </a:cubicBezTo>
                  <a:lnTo>
                    <a:pt x="125340" y="86830"/>
                  </a:lnTo>
                  <a:cubicBezTo>
                    <a:pt x="125298" y="87143"/>
                    <a:pt x="125422" y="87472"/>
                    <a:pt x="125697" y="87670"/>
                  </a:cubicBezTo>
                  <a:cubicBezTo>
                    <a:pt x="125850" y="87779"/>
                    <a:pt x="126027" y="87835"/>
                    <a:pt x="126212" y="87835"/>
                  </a:cubicBezTo>
                  <a:cubicBezTo>
                    <a:pt x="126260" y="87835"/>
                    <a:pt x="126310" y="87831"/>
                    <a:pt x="126358" y="87823"/>
                  </a:cubicBezTo>
                  <a:cubicBezTo>
                    <a:pt x="126590" y="87784"/>
                    <a:pt x="126795" y="87657"/>
                    <a:pt x="126932" y="87464"/>
                  </a:cubicBezTo>
                  <a:cubicBezTo>
                    <a:pt x="127070" y="87272"/>
                    <a:pt x="127125" y="87039"/>
                    <a:pt x="127086" y="86804"/>
                  </a:cubicBezTo>
                  <a:cubicBezTo>
                    <a:pt x="127048" y="86571"/>
                    <a:pt x="126920" y="86367"/>
                    <a:pt x="126728" y="86229"/>
                  </a:cubicBezTo>
                  <a:cubicBezTo>
                    <a:pt x="126572" y="86117"/>
                    <a:pt x="126392" y="86063"/>
                    <a:pt x="126213" y="86063"/>
                  </a:cubicBezTo>
                  <a:cubicBezTo>
                    <a:pt x="125937" y="86063"/>
                    <a:pt x="125665" y="86191"/>
                    <a:pt x="125492" y="86432"/>
                  </a:cubicBezTo>
                  <a:cubicBezTo>
                    <a:pt x="125454" y="86486"/>
                    <a:pt x="125423" y="86543"/>
                    <a:pt x="125399" y="86602"/>
                  </a:cubicBezTo>
                  <a:lnTo>
                    <a:pt x="105791" y="80580"/>
                  </a:lnTo>
                  <a:cubicBezTo>
                    <a:pt x="105808" y="80484"/>
                    <a:pt x="105812" y="80386"/>
                    <a:pt x="105795" y="80285"/>
                  </a:cubicBezTo>
                  <a:cubicBezTo>
                    <a:pt x="105757" y="80052"/>
                    <a:pt x="105629" y="79848"/>
                    <a:pt x="105437" y="79710"/>
                  </a:cubicBezTo>
                  <a:cubicBezTo>
                    <a:pt x="105283" y="79599"/>
                    <a:pt x="105105" y="79547"/>
                    <a:pt x="104928" y="79547"/>
                  </a:cubicBezTo>
                  <a:cubicBezTo>
                    <a:pt x="104839" y="79547"/>
                    <a:pt x="104751" y="79560"/>
                    <a:pt x="104666" y="79586"/>
                  </a:cubicBezTo>
                  <a:lnTo>
                    <a:pt x="91291" y="59370"/>
                  </a:lnTo>
                  <a:cubicBezTo>
                    <a:pt x="91351" y="59320"/>
                    <a:pt x="91408" y="59265"/>
                    <a:pt x="91454" y="59199"/>
                  </a:cubicBezTo>
                  <a:cubicBezTo>
                    <a:pt x="91612" y="58980"/>
                    <a:pt x="91650" y="58716"/>
                    <a:pt x="91591" y="58473"/>
                  </a:cubicBezTo>
                  <a:lnTo>
                    <a:pt x="121723" y="42022"/>
                  </a:lnTo>
                  <a:cubicBezTo>
                    <a:pt x="121773" y="42082"/>
                    <a:pt x="121827" y="42140"/>
                    <a:pt x="121893" y="42188"/>
                  </a:cubicBezTo>
                  <a:cubicBezTo>
                    <a:pt x="122049" y="42300"/>
                    <a:pt x="122229" y="42354"/>
                    <a:pt x="122408" y="42354"/>
                  </a:cubicBezTo>
                  <a:cubicBezTo>
                    <a:pt x="122508" y="42354"/>
                    <a:pt x="122608" y="42331"/>
                    <a:pt x="122702" y="42298"/>
                  </a:cubicBezTo>
                  <a:lnTo>
                    <a:pt x="143453" y="68738"/>
                  </a:lnTo>
                  <a:cubicBezTo>
                    <a:pt x="143438" y="68755"/>
                    <a:pt x="143422" y="68770"/>
                    <a:pt x="143408" y="68787"/>
                  </a:cubicBezTo>
                  <a:cubicBezTo>
                    <a:pt x="143123" y="69184"/>
                    <a:pt x="143215" y="69738"/>
                    <a:pt x="143613" y="70023"/>
                  </a:cubicBezTo>
                  <a:cubicBezTo>
                    <a:pt x="143769" y="70135"/>
                    <a:pt x="143948" y="70188"/>
                    <a:pt x="144127" y="70188"/>
                  </a:cubicBezTo>
                  <a:cubicBezTo>
                    <a:pt x="144155" y="70188"/>
                    <a:pt x="144182" y="70181"/>
                    <a:pt x="144210" y="70179"/>
                  </a:cubicBezTo>
                  <a:lnTo>
                    <a:pt x="150276" y="95191"/>
                  </a:lnTo>
                  <a:cubicBezTo>
                    <a:pt x="150132" y="95254"/>
                    <a:pt x="150005" y="95352"/>
                    <a:pt x="149911" y="95484"/>
                  </a:cubicBezTo>
                  <a:cubicBezTo>
                    <a:pt x="149774" y="95676"/>
                    <a:pt x="149718" y="95910"/>
                    <a:pt x="149758" y="96144"/>
                  </a:cubicBezTo>
                  <a:cubicBezTo>
                    <a:pt x="149796" y="96377"/>
                    <a:pt x="149923" y="96581"/>
                    <a:pt x="150116" y="96719"/>
                  </a:cubicBezTo>
                  <a:cubicBezTo>
                    <a:pt x="150272" y="96832"/>
                    <a:pt x="150451" y="96885"/>
                    <a:pt x="150630" y="96885"/>
                  </a:cubicBezTo>
                  <a:cubicBezTo>
                    <a:pt x="150905" y="96885"/>
                    <a:pt x="151178" y="96757"/>
                    <a:pt x="151351" y="96516"/>
                  </a:cubicBezTo>
                  <a:cubicBezTo>
                    <a:pt x="151633" y="96119"/>
                    <a:pt x="151542" y="95564"/>
                    <a:pt x="151145" y="95281"/>
                  </a:cubicBezTo>
                  <a:cubicBezTo>
                    <a:pt x="150994" y="95171"/>
                    <a:pt x="150817" y="95116"/>
                    <a:pt x="150635" y="95116"/>
                  </a:cubicBezTo>
                  <a:cubicBezTo>
                    <a:pt x="150591" y="95116"/>
                    <a:pt x="150546" y="95119"/>
                    <a:pt x="150501" y="95126"/>
                  </a:cubicBezTo>
                  <a:lnTo>
                    <a:pt x="144439" y="70126"/>
                  </a:lnTo>
                  <a:cubicBezTo>
                    <a:pt x="144598" y="70068"/>
                    <a:pt x="144742" y="69967"/>
                    <a:pt x="144848" y="69819"/>
                  </a:cubicBezTo>
                  <a:cubicBezTo>
                    <a:pt x="145133" y="69422"/>
                    <a:pt x="145041" y="68869"/>
                    <a:pt x="144643" y="68584"/>
                  </a:cubicBezTo>
                  <a:cubicBezTo>
                    <a:pt x="144489" y="68473"/>
                    <a:pt x="144310" y="68419"/>
                    <a:pt x="144133" y="68419"/>
                  </a:cubicBezTo>
                  <a:cubicBezTo>
                    <a:pt x="143954" y="68419"/>
                    <a:pt x="143776" y="68474"/>
                    <a:pt x="143625" y="68579"/>
                  </a:cubicBezTo>
                  <a:lnTo>
                    <a:pt x="122923" y="42187"/>
                  </a:lnTo>
                  <a:cubicBezTo>
                    <a:pt x="123003" y="42130"/>
                    <a:pt x="123078" y="42066"/>
                    <a:pt x="123137" y="41982"/>
                  </a:cubicBezTo>
                  <a:cubicBezTo>
                    <a:pt x="123422" y="41585"/>
                    <a:pt x="123330" y="41031"/>
                    <a:pt x="122934" y="40747"/>
                  </a:cubicBezTo>
                  <a:cubicBezTo>
                    <a:pt x="122782" y="40638"/>
                    <a:pt x="122603" y="40581"/>
                    <a:pt x="122419" y="40581"/>
                  </a:cubicBezTo>
                  <a:cubicBezTo>
                    <a:pt x="122371" y="40581"/>
                    <a:pt x="122322" y="40585"/>
                    <a:pt x="122273" y="40593"/>
                  </a:cubicBezTo>
                  <a:cubicBezTo>
                    <a:pt x="122040" y="40632"/>
                    <a:pt x="121837" y="40759"/>
                    <a:pt x="121699" y="40952"/>
                  </a:cubicBezTo>
                  <a:cubicBezTo>
                    <a:pt x="121684" y="40972"/>
                    <a:pt x="121674" y="40993"/>
                    <a:pt x="121662" y="41015"/>
                  </a:cubicBezTo>
                  <a:lnTo>
                    <a:pt x="88927" y="19118"/>
                  </a:lnTo>
                  <a:cubicBezTo>
                    <a:pt x="89200" y="18723"/>
                    <a:pt x="89106" y="18178"/>
                    <a:pt x="88714" y="17898"/>
                  </a:cubicBezTo>
                  <a:cubicBezTo>
                    <a:pt x="88558" y="17786"/>
                    <a:pt x="88378" y="17733"/>
                    <a:pt x="88200" y="17733"/>
                  </a:cubicBezTo>
                  <a:cubicBezTo>
                    <a:pt x="87924" y="17733"/>
                    <a:pt x="87652" y="17861"/>
                    <a:pt x="87479" y="18101"/>
                  </a:cubicBezTo>
                  <a:cubicBezTo>
                    <a:pt x="87463" y="18124"/>
                    <a:pt x="87452" y="18149"/>
                    <a:pt x="87437" y="18172"/>
                  </a:cubicBezTo>
                  <a:lnTo>
                    <a:pt x="59626" y="948"/>
                  </a:lnTo>
                  <a:cubicBezTo>
                    <a:pt x="59646" y="651"/>
                    <a:pt x="59520" y="351"/>
                    <a:pt x="59262" y="166"/>
                  </a:cubicBezTo>
                  <a:cubicBezTo>
                    <a:pt x="59111" y="58"/>
                    <a:pt x="58932" y="0"/>
                    <a:pt x="587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26"/>
            <p:cNvSpPr/>
            <p:nvPr/>
          </p:nvSpPr>
          <p:spPr>
            <a:xfrm>
              <a:off x="1522650" y="3538750"/>
              <a:ext cx="2417375" cy="1058350"/>
            </a:xfrm>
            <a:custGeom>
              <a:rect b="b" l="l" r="r" t="t"/>
              <a:pathLst>
                <a:path extrusionOk="0" h="42334" w="96695">
                  <a:moveTo>
                    <a:pt x="1008" y="1"/>
                  </a:moveTo>
                  <a:cubicBezTo>
                    <a:pt x="960" y="1"/>
                    <a:pt x="911" y="5"/>
                    <a:pt x="862" y="13"/>
                  </a:cubicBezTo>
                  <a:cubicBezTo>
                    <a:pt x="628" y="51"/>
                    <a:pt x="424" y="179"/>
                    <a:pt x="285" y="371"/>
                  </a:cubicBezTo>
                  <a:cubicBezTo>
                    <a:pt x="1" y="768"/>
                    <a:pt x="93" y="1321"/>
                    <a:pt x="489" y="1607"/>
                  </a:cubicBezTo>
                  <a:cubicBezTo>
                    <a:pt x="641" y="1716"/>
                    <a:pt x="819" y="1772"/>
                    <a:pt x="1002" y="1772"/>
                  </a:cubicBezTo>
                  <a:cubicBezTo>
                    <a:pt x="1050" y="1772"/>
                    <a:pt x="1100" y="1768"/>
                    <a:pt x="1148" y="1760"/>
                  </a:cubicBezTo>
                  <a:cubicBezTo>
                    <a:pt x="1382" y="1721"/>
                    <a:pt x="1585" y="1594"/>
                    <a:pt x="1724" y="1401"/>
                  </a:cubicBezTo>
                  <a:cubicBezTo>
                    <a:pt x="1775" y="1331"/>
                    <a:pt x="1812" y="1251"/>
                    <a:pt x="1839" y="1170"/>
                  </a:cubicBezTo>
                  <a:lnTo>
                    <a:pt x="49478" y="20273"/>
                  </a:lnTo>
                  <a:cubicBezTo>
                    <a:pt x="49259" y="20661"/>
                    <a:pt x="49358" y="21161"/>
                    <a:pt x="49729" y="21426"/>
                  </a:cubicBezTo>
                  <a:cubicBezTo>
                    <a:pt x="49886" y="21538"/>
                    <a:pt x="50065" y="21592"/>
                    <a:pt x="50244" y="21592"/>
                  </a:cubicBezTo>
                  <a:cubicBezTo>
                    <a:pt x="50520" y="21592"/>
                    <a:pt x="50792" y="21463"/>
                    <a:pt x="50965" y="21223"/>
                  </a:cubicBezTo>
                  <a:cubicBezTo>
                    <a:pt x="50983" y="21196"/>
                    <a:pt x="50997" y="21168"/>
                    <a:pt x="51011" y="21141"/>
                  </a:cubicBezTo>
                  <a:lnTo>
                    <a:pt x="70453" y="38632"/>
                  </a:lnTo>
                  <a:cubicBezTo>
                    <a:pt x="70320" y="38824"/>
                    <a:pt x="70266" y="39053"/>
                    <a:pt x="70304" y="39285"/>
                  </a:cubicBezTo>
                  <a:cubicBezTo>
                    <a:pt x="70342" y="39518"/>
                    <a:pt x="70469" y="39722"/>
                    <a:pt x="70662" y="39860"/>
                  </a:cubicBezTo>
                  <a:cubicBezTo>
                    <a:pt x="70818" y="39972"/>
                    <a:pt x="70998" y="40026"/>
                    <a:pt x="71176" y="40026"/>
                  </a:cubicBezTo>
                  <a:cubicBezTo>
                    <a:pt x="71452" y="40026"/>
                    <a:pt x="71725" y="39897"/>
                    <a:pt x="71897" y="39657"/>
                  </a:cubicBezTo>
                  <a:cubicBezTo>
                    <a:pt x="71957" y="39572"/>
                    <a:pt x="71998" y="39480"/>
                    <a:pt x="72025" y="39385"/>
                  </a:cubicBezTo>
                  <a:lnTo>
                    <a:pt x="94903" y="41502"/>
                  </a:lnTo>
                  <a:cubicBezTo>
                    <a:pt x="94919" y="41758"/>
                    <a:pt x="95040" y="42007"/>
                    <a:pt x="95266" y="42168"/>
                  </a:cubicBezTo>
                  <a:cubicBezTo>
                    <a:pt x="95423" y="42280"/>
                    <a:pt x="95601" y="42334"/>
                    <a:pt x="95781" y="42334"/>
                  </a:cubicBezTo>
                  <a:cubicBezTo>
                    <a:pt x="96056" y="42334"/>
                    <a:pt x="96329" y="42206"/>
                    <a:pt x="96502" y="41965"/>
                  </a:cubicBezTo>
                  <a:cubicBezTo>
                    <a:pt x="96639" y="41772"/>
                    <a:pt x="96694" y="41539"/>
                    <a:pt x="96655" y="41305"/>
                  </a:cubicBezTo>
                  <a:cubicBezTo>
                    <a:pt x="96620" y="41070"/>
                    <a:pt x="96493" y="40865"/>
                    <a:pt x="96301" y="40727"/>
                  </a:cubicBezTo>
                  <a:cubicBezTo>
                    <a:pt x="96148" y="40618"/>
                    <a:pt x="95971" y="40561"/>
                    <a:pt x="95788" y="40561"/>
                  </a:cubicBezTo>
                  <a:cubicBezTo>
                    <a:pt x="95739" y="40561"/>
                    <a:pt x="95690" y="40565"/>
                    <a:pt x="95641" y="40573"/>
                  </a:cubicBezTo>
                  <a:cubicBezTo>
                    <a:pt x="95408" y="40613"/>
                    <a:pt x="95203" y="40739"/>
                    <a:pt x="95065" y="40932"/>
                  </a:cubicBezTo>
                  <a:cubicBezTo>
                    <a:pt x="94993" y="41035"/>
                    <a:pt x="94944" y="41149"/>
                    <a:pt x="94920" y="41266"/>
                  </a:cubicBezTo>
                  <a:lnTo>
                    <a:pt x="72064" y="39153"/>
                  </a:lnTo>
                  <a:cubicBezTo>
                    <a:pt x="72068" y="38873"/>
                    <a:pt x="71940" y="38595"/>
                    <a:pt x="71697" y="38420"/>
                  </a:cubicBezTo>
                  <a:cubicBezTo>
                    <a:pt x="71545" y="38311"/>
                    <a:pt x="71367" y="38254"/>
                    <a:pt x="71183" y="38254"/>
                  </a:cubicBezTo>
                  <a:cubicBezTo>
                    <a:pt x="71134" y="38254"/>
                    <a:pt x="71085" y="38258"/>
                    <a:pt x="71036" y="38266"/>
                  </a:cubicBezTo>
                  <a:cubicBezTo>
                    <a:pt x="70879" y="38292"/>
                    <a:pt x="70737" y="38361"/>
                    <a:pt x="70617" y="38461"/>
                  </a:cubicBezTo>
                  <a:lnTo>
                    <a:pt x="51109" y="20911"/>
                  </a:lnTo>
                  <a:cubicBezTo>
                    <a:pt x="51188" y="20572"/>
                    <a:pt x="51063" y="20203"/>
                    <a:pt x="50764" y="19988"/>
                  </a:cubicBezTo>
                  <a:cubicBezTo>
                    <a:pt x="50609" y="19877"/>
                    <a:pt x="50430" y="19824"/>
                    <a:pt x="50253" y="19824"/>
                  </a:cubicBezTo>
                  <a:cubicBezTo>
                    <a:pt x="50023" y="19824"/>
                    <a:pt x="49796" y="19913"/>
                    <a:pt x="49627" y="20080"/>
                  </a:cubicBezTo>
                  <a:lnTo>
                    <a:pt x="1890" y="937"/>
                  </a:lnTo>
                  <a:cubicBezTo>
                    <a:pt x="1894" y="873"/>
                    <a:pt x="1893" y="807"/>
                    <a:pt x="1881" y="741"/>
                  </a:cubicBezTo>
                  <a:cubicBezTo>
                    <a:pt x="1842" y="507"/>
                    <a:pt x="1715" y="304"/>
                    <a:pt x="1523" y="167"/>
                  </a:cubicBezTo>
                  <a:cubicBezTo>
                    <a:pt x="1371" y="58"/>
                    <a:pt x="1192" y="1"/>
                    <a:pt x="10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2" name="Google Shape;162;p2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4">
    <p:spTree>
      <p:nvGrpSpPr>
        <p:cNvPr id="163" name="Shape 163"/>
        <p:cNvGrpSpPr/>
        <p:nvPr/>
      </p:nvGrpSpPr>
      <p:grpSpPr>
        <a:xfrm>
          <a:off x="0" y="0"/>
          <a:ext cx="0" cy="0"/>
          <a:chOff x="0" y="0"/>
          <a:chExt cx="0" cy="0"/>
        </a:xfrm>
      </p:grpSpPr>
      <p:grpSp>
        <p:nvGrpSpPr>
          <p:cNvPr id="164" name="Google Shape;164;p27"/>
          <p:cNvGrpSpPr/>
          <p:nvPr/>
        </p:nvGrpSpPr>
        <p:grpSpPr>
          <a:xfrm>
            <a:off x="0" y="4"/>
            <a:ext cx="9144004" cy="5143496"/>
            <a:chOff x="0" y="4"/>
            <a:chExt cx="9144004" cy="5143496"/>
          </a:xfrm>
        </p:grpSpPr>
        <p:pic>
          <p:nvPicPr>
            <p:cNvPr id="165" name="Google Shape;165;p27"/>
            <p:cNvPicPr preferRelativeResize="0"/>
            <p:nvPr/>
          </p:nvPicPr>
          <p:blipFill>
            <a:blip r:embed="rId2">
              <a:alphaModFix/>
            </a:blip>
            <a:stretch>
              <a:fillRect/>
            </a:stretch>
          </p:blipFill>
          <p:spPr>
            <a:xfrm rot="-5400000">
              <a:off x="-564975" y="1487975"/>
              <a:ext cx="4220500" cy="3090550"/>
            </a:xfrm>
            <a:prstGeom prst="rect">
              <a:avLst/>
            </a:prstGeom>
            <a:noFill/>
            <a:ln>
              <a:noFill/>
            </a:ln>
          </p:spPr>
        </p:pic>
        <p:pic>
          <p:nvPicPr>
            <p:cNvPr id="166" name="Google Shape;166;p27"/>
            <p:cNvPicPr preferRelativeResize="0"/>
            <p:nvPr/>
          </p:nvPicPr>
          <p:blipFill>
            <a:blip r:embed="rId3">
              <a:alphaModFix/>
            </a:blip>
            <a:stretch>
              <a:fillRect/>
            </a:stretch>
          </p:blipFill>
          <p:spPr>
            <a:xfrm rot="-5400000">
              <a:off x="6335799" y="-429125"/>
              <a:ext cx="2379077" cy="3237334"/>
            </a:xfrm>
            <a:prstGeom prst="rect">
              <a:avLst/>
            </a:prstGeom>
            <a:noFill/>
            <a:ln>
              <a:noFill/>
            </a:ln>
          </p:spPr>
        </p:pic>
      </p:grpSp>
      <p:grpSp>
        <p:nvGrpSpPr>
          <p:cNvPr id="167" name="Google Shape;167;p27"/>
          <p:cNvGrpSpPr/>
          <p:nvPr/>
        </p:nvGrpSpPr>
        <p:grpSpPr>
          <a:xfrm flipH="1" rot="-10539848">
            <a:off x="6108563" y="4049075"/>
            <a:ext cx="4573901" cy="3479217"/>
            <a:chOff x="1522650" y="1117750"/>
            <a:chExt cx="4574075" cy="3479350"/>
          </a:xfrm>
        </p:grpSpPr>
        <p:sp>
          <p:nvSpPr>
            <p:cNvPr id="168" name="Google Shape;168;p27"/>
            <p:cNvSpPr/>
            <p:nvPr/>
          </p:nvSpPr>
          <p:spPr>
            <a:xfrm>
              <a:off x="2305900" y="1117750"/>
              <a:ext cx="3790825" cy="3217100"/>
            </a:xfrm>
            <a:custGeom>
              <a:rect b="b" l="l" r="r" t="t"/>
              <a:pathLst>
                <a:path extrusionOk="0" h="128684" w="151633">
                  <a:moveTo>
                    <a:pt x="59573" y="1190"/>
                  </a:moveTo>
                  <a:lnTo>
                    <a:pt x="87345" y="18391"/>
                  </a:lnTo>
                  <a:cubicBezTo>
                    <a:pt x="87254" y="18737"/>
                    <a:pt x="87376" y="19117"/>
                    <a:pt x="87682" y="19337"/>
                  </a:cubicBezTo>
                  <a:cubicBezTo>
                    <a:pt x="87712" y="19358"/>
                    <a:pt x="87742" y="19374"/>
                    <a:pt x="87773" y="19391"/>
                  </a:cubicBezTo>
                  <a:lnTo>
                    <a:pt x="73089" y="35287"/>
                  </a:lnTo>
                  <a:cubicBezTo>
                    <a:pt x="73041" y="35228"/>
                    <a:pt x="72987" y="35173"/>
                    <a:pt x="72923" y="35127"/>
                  </a:cubicBezTo>
                  <a:cubicBezTo>
                    <a:pt x="72772" y="35017"/>
                    <a:pt x="72594" y="34961"/>
                    <a:pt x="72410" y="34961"/>
                  </a:cubicBezTo>
                  <a:cubicBezTo>
                    <a:pt x="72364" y="34961"/>
                    <a:pt x="72317" y="34964"/>
                    <a:pt x="72269" y="34972"/>
                  </a:cubicBezTo>
                  <a:lnTo>
                    <a:pt x="59361" y="1513"/>
                  </a:lnTo>
                  <a:cubicBezTo>
                    <a:pt x="59397" y="1478"/>
                    <a:pt x="59435" y="1443"/>
                    <a:pt x="59466" y="1400"/>
                  </a:cubicBezTo>
                  <a:cubicBezTo>
                    <a:pt x="59513" y="1335"/>
                    <a:pt x="59546" y="1262"/>
                    <a:pt x="59573" y="1190"/>
                  </a:cubicBezTo>
                  <a:close/>
                  <a:moveTo>
                    <a:pt x="57905" y="1155"/>
                  </a:moveTo>
                  <a:cubicBezTo>
                    <a:pt x="57962" y="1330"/>
                    <a:pt x="58069" y="1490"/>
                    <a:pt x="58229" y="1604"/>
                  </a:cubicBezTo>
                  <a:cubicBezTo>
                    <a:pt x="58385" y="1716"/>
                    <a:pt x="58564" y="1770"/>
                    <a:pt x="58744" y="1770"/>
                  </a:cubicBezTo>
                  <a:cubicBezTo>
                    <a:pt x="58890" y="1770"/>
                    <a:pt x="59035" y="1731"/>
                    <a:pt x="59165" y="1661"/>
                  </a:cubicBezTo>
                  <a:lnTo>
                    <a:pt x="72044" y="35042"/>
                  </a:lnTo>
                  <a:cubicBezTo>
                    <a:pt x="71907" y="35103"/>
                    <a:pt x="71787" y="35197"/>
                    <a:pt x="71696" y="35320"/>
                  </a:cubicBezTo>
                  <a:lnTo>
                    <a:pt x="34939" y="10633"/>
                  </a:lnTo>
                  <a:cubicBezTo>
                    <a:pt x="34967" y="10533"/>
                    <a:pt x="34978" y="10431"/>
                    <a:pt x="34971" y="10330"/>
                  </a:cubicBezTo>
                  <a:lnTo>
                    <a:pt x="57905" y="1155"/>
                  </a:lnTo>
                  <a:close/>
                  <a:moveTo>
                    <a:pt x="34896" y="10886"/>
                  </a:moveTo>
                  <a:lnTo>
                    <a:pt x="71585" y="35528"/>
                  </a:lnTo>
                  <a:cubicBezTo>
                    <a:pt x="71451" y="35873"/>
                    <a:pt x="71547" y="36273"/>
                    <a:pt x="71839" y="36520"/>
                  </a:cubicBezTo>
                  <a:lnTo>
                    <a:pt x="61150" y="46075"/>
                  </a:lnTo>
                  <a:cubicBezTo>
                    <a:pt x="61131" y="46059"/>
                    <a:pt x="61114" y="46040"/>
                    <a:pt x="61092" y="46024"/>
                  </a:cubicBezTo>
                  <a:cubicBezTo>
                    <a:pt x="60938" y="45913"/>
                    <a:pt x="60760" y="45860"/>
                    <a:pt x="60583" y="45860"/>
                  </a:cubicBezTo>
                  <a:cubicBezTo>
                    <a:pt x="60438" y="45860"/>
                    <a:pt x="60294" y="45896"/>
                    <a:pt x="60165" y="45964"/>
                  </a:cubicBezTo>
                  <a:lnTo>
                    <a:pt x="34896" y="10886"/>
                  </a:lnTo>
                  <a:close/>
                  <a:moveTo>
                    <a:pt x="88012" y="19481"/>
                  </a:moveTo>
                  <a:cubicBezTo>
                    <a:pt x="88073" y="19495"/>
                    <a:pt x="88135" y="19503"/>
                    <a:pt x="88199" y="19503"/>
                  </a:cubicBezTo>
                  <a:cubicBezTo>
                    <a:pt x="88236" y="19503"/>
                    <a:pt x="88270" y="19496"/>
                    <a:pt x="88308" y="19491"/>
                  </a:cubicBezTo>
                  <a:lnTo>
                    <a:pt x="90601" y="57808"/>
                  </a:lnTo>
                  <a:cubicBezTo>
                    <a:pt x="90477" y="57828"/>
                    <a:pt x="90359" y="57878"/>
                    <a:pt x="90253" y="57948"/>
                  </a:cubicBezTo>
                  <a:lnTo>
                    <a:pt x="73040" y="36456"/>
                  </a:lnTo>
                  <a:cubicBezTo>
                    <a:pt x="73069" y="36426"/>
                    <a:pt x="73102" y="36397"/>
                    <a:pt x="73126" y="36363"/>
                  </a:cubicBezTo>
                  <a:cubicBezTo>
                    <a:pt x="73264" y="36171"/>
                    <a:pt x="73319" y="35936"/>
                    <a:pt x="73280" y="35702"/>
                  </a:cubicBezTo>
                  <a:cubicBezTo>
                    <a:pt x="73268" y="35629"/>
                    <a:pt x="73244" y="35561"/>
                    <a:pt x="73216" y="35494"/>
                  </a:cubicBezTo>
                  <a:lnTo>
                    <a:pt x="88012" y="19481"/>
                  </a:lnTo>
                  <a:close/>
                  <a:moveTo>
                    <a:pt x="88769" y="19295"/>
                  </a:moveTo>
                  <a:lnTo>
                    <a:pt x="121569" y="41232"/>
                  </a:lnTo>
                  <a:cubicBezTo>
                    <a:pt x="121516" y="41429"/>
                    <a:pt x="121532" y="41636"/>
                    <a:pt x="121612" y="41820"/>
                  </a:cubicBezTo>
                  <a:lnTo>
                    <a:pt x="91516" y="58252"/>
                  </a:lnTo>
                  <a:cubicBezTo>
                    <a:pt x="91455" y="58141"/>
                    <a:pt x="91371" y="58040"/>
                    <a:pt x="91261" y="57962"/>
                  </a:cubicBezTo>
                  <a:cubicBezTo>
                    <a:pt x="91131" y="57868"/>
                    <a:pt x="90984" y="57820"/>
                    <a:pt x="90835" y="57804"/>
                  </a:cubicBezTo>
                  <a:lnTo>
                    <a:pt x="88539" y="19431"/>
                  </a:lnTo>
                  <a:cubicBezTo>
                    <a:pt x="88621" y="19396"/>
                    <a:pt x="88699" y="19354"/>
                    <a:pt x="88769" y="19295"/>
                  </a:cubicBezTo>
                  <a:close/>
                  <a:moveTo>
                    <a:pt x="72858" y="36603"/>
                  </a:moveTo>
                  <a:lnTo>
                    <a:pt x="90079" y="58104"/>
                  </a:lnTo>
                  <a:cubicBezTo>
                    <a:pt x="90062" y="58125"/>
                    <a:pt x="90041" y="58144"/>
                    <a:pt x="90025" y="58165"/>
                  </a:cubicBezTo>
                  <a:cubicBezTo>
                    <a:pt x="89989" y="58216"/>
                    <a:pt x="89960" y="58268"/>
                    <a:pt x="89936" y="58323"/>
                  </a:cubicBezTo>
                  <a:lnTo>
                    <a:pt x="61457" y="46818"/>
                  </a:lnTo>
                  <a:cubicBezTo>
                    <a:pt x="61473" y="46617"/>
                    <a:pt x="61422" y="46416"/>
                    <a:pt x="61307" y="46247"/>
                  </a:cubicBezTo>
                  <a:lnTo>
                    <a:pt x="72044" y="36651"/>
                  </a:lnTo>
                  <a:cubicBezTo>
                    <a:pt x="72160" y="36702"/>
                    <a:pt x="72283" y="36731"/>
                    <a:pt x="72406" y="36731"/>
                  </a:cubicBezTo>
                  <a:cubicBezTo>
                    <a:pt x="72565" y="36731"/>
                    <a:pt x="72719" y="36684"/>
                    <a:pt x="72858" y="36603"/>
                  </a:cubicBezTo>
                  <a:close/>
                  <a:moveTo>
                    <a:pt x="29406" y="22188"/>
                  </a:moveTo>
                  <a:lnTo>
                    <a:pt x="59857" y="46227"/>
                  </a:lnTo>
                  <a:cubicBezTo>
                    <a:pt x="59573" y="46625"/>
                    <a:pt x="59665" y="47178"/>
                    <a:pt x="60061" y="47462"/>
                  </a:cubicBezTo>
                  <a:cubicBezTo>
                    <a:pt x="60098" y="47488"/>
                    <a:pt x="60135" y="47509"/>
                    <a:pt x="60173" y="47529"/>
                  </a:cubicBezTo>
                  <a:lnTo>
                    <a:pt x="58655" y="58545"/>
                  </a:lnTo>
                  <a:cubicBezTo>
                    <a:pt x="58595" y="58532"/>
                    <a:pt x="58534" y="58525"/>
                    <a:pt x="58473" y="58525"/>
                  </a:cubicBezTo>
                  <a:cubicBezTo>
                    <a:pt x="58354" y="58525"/>
                    <a:pt x="58236" y="58550"/>
                    <a:pt x="58125" y="58596"/>
                  </a:cubicBezTo>
                  <a:lnTo>
                    <a:pt x="29406" y="22188"/>
                  </a:lnTo>
                  <a:close/>
                  <a:moveTo>
                    <a:pt x="16326" y="26247"/>
                  </a:moveTo>
                  <a:lnTo>
                    <a:pt x="57750" y="58893"/>
                  </a:lnTo>
                  <a:cubicBezTo>
                    <a:pt x="57750" y="58894"/>
                    <a:pt x="57749" y="58894"/>
                    <a:pt x="57748" y="58895"/>
                  </a:cubicBezTo>
                  <a:cubicBezTo>
                    <a:pt x="57632" y="59054"/>
                    <a:pt x="57582" y="59240"/>
                    <a:pt x="57584" y="59421"/>
                  </a:cubicBezTo>
                  <a:lnTo>
                    <a:pt x="33209" y="61477"/>
                  </a:lnTo>
                  <a:cubicBezTo>
                    <a:pt x="33171" y="61253"/>
                    <a:pt x="33049" y="61044"/>
                    <a:pt x="32851" y="60900"/>
                  </a:cubicBezTo>
                  <a:cubicBezTo>
                    <a:pt x="32696" y="60788"/>
                    <a:pt x="32515" y="60735"/>
                    <a:pt x="32336" y="60735"/>
                  </a:cubicBezTo>
                  <a:cubicBezTo>
                    <a:pt x="32231" y="60735"/>
                    <a:pt x="32126" y="60753"/>
                    <a:pt x="32028" y="60789"/>
                  </a:cubicBezTo>
                  <a:lnTo>
                    <a:pt x="16086" y="26436"/>
                  </a:lnTo>
                  <a:cubicBezTo>
                    <a:pt x="16176" y="26387"/>
                    <a:pt x="16257" y="26325"/>
                    <a:pt x="16326" y="26247"/>
                  </a:cubicBezTo>
                  <a:close/>
                  <a:moveTo>
                    <a:pt x="57622" y="59652"/>
                  </a:moveTo>
                  <a:cubicBezTo>
                    <a:pt x="57674" y="59839"/>
                    <a:pt x="57783" y="60008"/>
                    <a:pt x="57952" y="60129"/>
                  </a:cubicBezTo>
                  <a:cubicBezTo>
                    <a:pt x="58054" y="60201"/>
                    <a:pt x="58165" y="60247"/>
                    <a:pt x="58279" y="60272"/>
                  </a:cubicBezTo>
                  <a:lnTo>
                    <a:pt x="55785" y="68604"/>
                  </a:lnTo>
                  <a:cubicBezTo>
                    <a:pt x="55759" y="68602"/>
                    <a:pt x="55732" y="68601"/>
                    <a:pt x="55705" y="68601"/>
                  </a:cubicBezTo>
                  <a:cubicBezTo>
                    <a:pt x="55430" y="68601"/>
                    <a:pt x="55160" y="68726"/>
                    <a:pt x="54987" y="68966"/>
                  </a:cubicBezTo>
                  <a:cubicBezTo>
                    <a:pt x="54939" y="69034"/>
                    <a:pt x="54905" y="69108"/>
                    <a:pt x="54878" y="69182"/>
                  </a:cubicBezTo>
                  <a:lnTo>
                    <a:pt x="33192" y="61843"/>
                  </a:lnTo>
                  <a:cubicBezTo>
                    <a:pt x="33203" y="61799"/>
                    <a:pt x="33210" y="61755"/>
                    <a:pt x="33214" y="61709"/>
                  </a:cubicBezTo>
                  <a:lnTo>
                    <a:pt x="57622" y="59652"/>
                  </a:lnTo>
                  <a:close/>
                  <a:moveTo>
                    <a:pt x="61404" y="47049"/>
                  </a:moveTo>
                  <a:lnTo>
                    <a:pt x="89872" y="58550"/>
                  </a:lnTo>
                  <a:cubicBezTo>
                    <a:pt x="89825" y="58868"/>
                    <a:pt x="89949" y="59201"/>
                    <a:pt x="90228" y="59401"/>
                  </a:cubicBezTo>
                  <a:cubicBezTo>
                    <a:pt x="90327" y="59471"/>
                    <a:pt x="90435" y="59515"/>
                    <a:pt x="90546" y="59541"/>
                  </a:cubicBezTo>
                  <a:lnTo>
                    <a:pt x="88027" y="76730"/>
                  </a:lnTo>
                  <a:cubicBezTo>
                    <a:pt x="88011" y="76729"/>
                    <a:pt x="87994" y="76729"/>
                    <a:pt x="87977" y="76729"/>
                  </a:cubicBezTo>
                  <a:cubicBezTo>
                    <a:pt x="87931" y="76729"/>
                    <a:pt x="87884" y="76732"/>
                    <a:pt x="87837" y="76740"/>
                  </a:cubicBezTo>
                  <a:cubicBezTo>
                    <a:pt x="87715" y="76760"/>
                    <a:pt x="87603" y="76805"/>
                    <a:pt x="87501" y="76869"/>
                  </a:cubicBezTo>
                  <a:lnTo>
                    <a:pt x="61265" y="47294"/>
                  </a:lnTo>
                  <a:cubicBezTo>
                    <a:pt x="61275" y="47282"/>
                    <a:pt x="61288" y="47273"/>
                    <a:pt x="61297" y="47259"/>
                  </a:cubicBezTo>
                  <a:cubicBezTo>
                    <a:pt x="61344" y="47194"/>
                    <a:pt x="61377" y="47123"/>
                    <a:pt x="61404" y="47049"/>
                  </a:cubicBezTo>
                  <a:close/>
                  <a:moveTo>
                    <a:pt x="61096" y="47455"/>
                  </a:moveTo>
                  <a:lnTo>
                    <a:pt x="87328" y="77024"/>
                  </a:lnTo>
                  <a:cubicBezTo>
                    <a:pt x="87322" y="77033"/>
                    <a:pt x="87314" y="77039"/>
                    <a:pt x="87308" y="77047"/>
                  </a:cubicBezTo>
                  <a:lnTo>
                    <a:pt x="59297" y="59712"/>
                  </a:lnTo>
                  <a:cubicBezTo>
                    <a:pt x="59429" y="59348"/>
                    <a:pt x="59315" y="58926"/>
                    <a:pt x="58985" y="58689"/>
                  </a:cubicBezTo>
                  <a:cubicBezTo>
                    <a:pt x="58952" y="58665"/>
                    <a:pt x="58916" y="58648"/>
                    <a:pt x="58882" y="58628"/>
                  </a:cubicBezTo>
                  <a:lnTo>
                    <a:pt x="60400" y="47607"/>
                  </a:lnTo>
                  <a:cubicBezTo>
                    <a:pt x="60459" y="47619"/>
                    <a:pt x="60519" y="47627"/>
                    <a:pt x="60578" y="47627"/>
                  </a:cubicBezTo>
                  <a:cubicBezTo>
                    <a:pt x="60762" y="47627"/>
                    <a:pt x="60943" y="47564"/>
                    <a:pt x="61096" y="47455"/>
                  </a:cubicBezTo>
                  <a:close/>
                  <a:moveTo>
                    <a:pt x="59189" y="59922"/>
                  </a:moveTo>
                  <a:lnTo>
                    <a:pt x="87178" y="77244"/>
                  </a:lnTo>
                  <a:cubicBezTo>
                    <a:pt x="87172" y="77259"/>
                    <a:pt x="87166" y="77275"/>
                    <a:pt x="87161" y="77291"/>
                  </a:cubicBezTo>
                  <a:lnTo>
                    <a:pt x="56571" y="69673"/>
                  </a:lnTo>
                  <a:cubicBezTo>
                    <a:pt x="56646" y="69338"/>
                    <a:pt x="56520" y="68976"/>
                    <a:pt x="56224" y="68763"/>
                  </a:cubicBezTo>
                  <a:cubicBezTo>
                    <a:pt x="56157" y="68717"/>
                    <a:pt x="56087" y="68682"/>
                    <a:pt x="56015" y="68656"/>
                  </a:cubicBezTo>
                  <a:lnTo>
                    <a:pt x="58519" y="60290"/>
                  </a:lnTo>
                  <a:cubicBezTo>
                    <a:pt x="58777" y="60275"/>
                    <a:pt x="59025" y="60152"/>
                    <a:pt x="59188" y="59926"/>
                  </a:cubicBezTo>
                  <a:cubicBezTo>
                    <a:pt x="59189" y="59924"/>
                    <a:pt x="59189" y="59923"/>
                    <a:pt x="59189" y="59922"/>
                  </a:cubicBezTo>
                  <a:close/>
                  <a:moveTo>
                    <a:pt x="6382" y="54567"/>
                  </a:moveTo>
                  <a:lnTo>
                    <a:pt x="31456" y="61554"/>
                  </a:lnTo>
                  <a:cubicBezTo>
                    <a:pt x="31440" y="61772"/>
                    <a:pt x="31506" y="61990"/>
                    <a:pt x="31643" y="62166"/>
                  </a:cubicBezTo>
                  <a:lnTo>
                    <a:pt x="15546" y="78173"/>
                  </a:lnTo>
                  <a:cubicBezTo>
                    <a:pt x="15506" y="78130"/>
                    <a:pt x="15461" y="78092"/>
                    <a:pt x="15414" y="78055"/>
                  </a:cubicBezTo>
                  <a:cubicBezTo>
                    <a:pt x="15260" y="77944"/>
                    <a:pt x="15081" y="77892"/>
                    <a:pt x="14905" y="77892"/>
                  </a:cubicBezTo>
                  <a:cubicBezTo>
                    <a:pt x="14826" y="77892"/>
                    <a:pt x="14747" y="77902"/>
                    <a:pt x="14671" y="77923"/>
                  </a:cubicBezTo>
                  <a:lnTo>
                    <a:pt x="6061" y="55104"/>
                  </a:lnTo>
                  <a:cubicBezTo>
                    <a:pt x="6125" y="55054"/>
                    <a:pt x="6183" y="54997"/>
                    <a:pt x="6233" y="54928"/>
                  </a:cubicBezTo>
                  <a:cubicBezTo>
                    <a:pt x="6313" y="54818"/>
                    <a:pt x="6360" y="54692"/>
                    <a:pt x="6382" y="54567"/>
                  </a:cubicBezTo>
                  <a:close/>
                  <a:moveTo>
                    <a:pt x="91099" y="59489"/>
                  </a:moveTo>
                  <a:lnTo>
                    <a:pt x="104457" y="79682"/>
                  </a:lnTo>
                  <a:cubicBezTo>
                    <a:pt x="104363" y="79741"/>
                    <a:pt x="104277" y="79819"/>
                    <a:pt x="104210" y="79913"/>
                  </a:cubicBezTo>
                  <a:cubicBezTo>
                    <a:pt x="104146" y="80003"/>
                    <a:pt x="104103" y="80102"/>
                    <a:pt x="104076" y="80204"/>
                  </a:cubicBezTo>
                  <a:lnTo>
                    <a:pt x="88866" y="77650"/>
                  </a:lnTo>
                  <a:cubicBezTo>
                    <a:pt x="88877" y="77362"/>
                    <a:pt x="88749" y="77075"/>
                    <a:pt x="88499" y="76896"/>
                  </a:cubicBezTo>
                  <a:cubicBezTo>
                    <a:pt x="88425" y="76842"/>
                    <a:pt x="88344" y="76806"/>
                    <a:pt x="88260" y="76778"/>
                  </a:cubicBezTo>
                  <a:lnTo>
                    <a:pt x="90783" y="59563"/>
                  </a:lnTo>
                  <a:cubicBezTo>
                    <a:pt x="90892" y="59558"/>
                    <a:pt x="90999" y="59534"/>
                    <a:pt x="91099" y="59489"/>
                  </a:cubicBezTo>
                  <a:close/>
                  <a:moveTo>
                    <a:pt x="33100" y="62061"/>
                  </a:moveTo>
                  <a:lnTo>
                    <a:pt x="54828" y="69413"/>
                  </a:lnTo>
                  <a:cubicBezTo>
                    <a:pt x="54804" y="69712"/>
                    <a:pt x="54931" y="70016"/>
                    <a:pt x="55192" y="70201"/>
                  </a:cubicBezTo>
                  <a:cubicBezTo>
                    <a:pt x="55275" y="70262"/>
                    <a:pt x="55369" y="70305"/>
                    <a:pt x="55466" y="70333"/>
                  </a:cubicBezTo>
                  <a:lnTo>
                    <a:pt x="54144" y="97291"/>
                  </a:lnTo>
                  <a:cubicBezTo>
                    <a:pt x="54112" y="97293"/>
                    <a:pt x="54080" y="97293"/>
                    <a:pt x="54049" y="97298"/>
                  </a:cubicBezTo>
                  <a:cubicBezTo>
                    <a:pt x="53964" y="97313"/>
                    <a:pt x="53885" y="97342"/>
                    <a:pt x="53809" y="97378"/>
                  </a:cubicBezTo>
                  <a:lnTo>
                    <a:pt x="32845" y="62338"/>
                  </a:lnTo>
                  <a:cubicBezTo>
                    <a:pt x="32924" y="62281"/>
                    <a:pt x="32998" y="62217"/>
                    <a:pt x="33057" y="62136"/>
                  </a:cubicBezTo>
                  <a:cubicBezTo>
                    <a:pt x="33074" y="62112"/>
                    <a:pt x="33085" y="62086"/>
                    <a:pt x="33100" y="62061"/>
                  </a:cubicBezTo>
                  <a:close/>
                  <a:moveTo>
                    <a:pt x="56487" y="69893"/>
                  </a:moveTo>
                  <a:lnTo>
                    <a:pt x="87105" y="77517"/>
                  </a:lnTo>
                  <a:cubicBezTo>
                    <a:pt x="87088" y="77681"/>
                    <a:pt x="87116" y="77843"/>
                    <a:pt x="87186" y="77992"/>
                  </a:cubicBezTo>
                  <a:lnTo>
                    <a:pt x="54942" y="97700"/>
                  </a:lnTo>
                  <a:cubicBezTo>
                    <a:pt x="54883" y="97604"/>
                    <a:pt x="54803" y="97519"/>
                    <a:pt x="54708" y="97452"/>
                  </a:cubicBezTo>
                  <a:cubicBezTo>
                    <a:pt x="54609" y="97379"/>
                    <a:pt x="54496" y="97331"/>
                    <a:pt x="54379" y="97305"/>
                  </a:cubicBezTo>
                  <a:lnTo>
                    <a:pt x="55700" y="70367"/>
                  </a:lnTo>
                  <a:lnTo>
                    <a:pt x="55705" y="70367"/>
                  </a:lnTo>
                  <a:cubicBezTo>
                    <a:pt x="55753" y="70367"/>
                    <a:pt x="55802" y="70364"/>
                    <a:pt x="55850" y="70355"/>
                  </a:cubicBezTo>
                  <a:cubicBezTo>
                    <a:pt x="56084" y="70317"/>
                    <a:pt x="56287" y="70190"/>
                    <a:pt x="56427" y="69997"/>
                  </a:cubicBezTo>
                  <a:cubicBezTo>
                    <a:pt x="56450" y="69964"/>
                    <a:pt x="56468" y="69927"/>
                    <a:pt x="56487" y="69893"/>
                  </a:cubicBezTo>
                  <a:close/>
                  <a:moveTo>
                    <a:pt x="31811" y="62331"/>
                  </a:moveTo>
                  <a:cubicBezTo>
                    <a:pt x="31814" y="62333"/>
                    <a:pt x="31817" y="62338"/>
                    <a:pt x="31821" y="62340"/>
                  </a:cubicBezTo>
                  <a:cubicBezTo>
                    <a:pt x="31978" y="62452"/>
                    <a:pt x="32156" y="62506"/>
                    <a:pt x="32336" y="62506"/>
                  </a:cubicBezTo>
                  <a:cubicBezTo>
                    <a:pt x="32439" y="62506"/>
                    <a:pt x="32539" y="62482"/>
                    <a:pt x="32636" y="62447"/>
                  </a:cubicBezTo>
                  <a:lnTo>
                    <a:pt x="53611" y="97508"/>
                  </a:lnTo>
                  <a:cubicBezTo>
                    <a:pt x="53561" y="97551"/>
                    <a:pt x="53513" y="97602"/>
                    <a:pt x="53473" y="97657"/>
                  </a:cubicBezTo>
                  <a:cubicBezTo>
                    <a:pt x="53449" y="97691"/>
                    <a:pt x="53432" y="97726"/>
                    <a:pt x="53414" y="97761"/>
                  </a:cubicBezTo>
                  <a:lnTo>
                    <a:pt x="15678" y="79186"/>
                  </a:lnTo>
                  <a:cubicBezTo>
                    <a:pt x="15816" y="78926"/>
                    <a:pt x="15811" y="78622"/>
                    <a:pt x="15682" y="78371"/>
                  </a:cubicBezTo>
                  <a:lnTo>
                    <a:pt x="31811" y="62331"/>
                  </a:lnTo>
                  <a:close/>
                  <a:moveTo>
                    <a:pt x="1615" y="71499"/>
                  </a:moveTo>
                  <a:lnTo>
                    <a:pt x="14037" y="78573"/>
                  </a:lnTo>
                  <a:cubicBezTo>
                    <a:pt x="13958" y="78911"/>
                    <a:pt x="14084" y="79279"/>
                    <a:pt x="14383" y="79494"/>
                  </a:cubicBezTo>
                  <a:cubicBezTo>
                    <a:pt x="14539" y="79606"/>
                    <a:pt x="14719" y="79660"/>
                    <a:pt x="14898" y="79660"/>
                  </a:cubicBezTo>
                  <a:cubicBezTo>
                    <a:pt x="15136" y="79660"/>
                    <a:pt x="15368" y="79558"/>
                    <a:pt x="15538" y="79377"/>
                  </a:cubicBezTo>
                  <a:lnTo>
                    <a:pt x="53328" y="97978"/>
                  </a:lnTo>
                  <a:cubicBezTo>
                    <a:pt x="53297" y="98118"/>
                    <a:pt x="53305" y="98265"/>
                    <a:pt x="53342" y="98402"/>
                  </a:cubicBezTo>
                  <a:lnTo>
                    <a:pt x="44172" y="100939"/>
                  </a:lnTo>
                  <a:cubicBezTo>
                    <a:pt x="44109" y="100823"/>
                    <a:pt x="44023" y="100722"/>
                    <a:pt x="43914" y="100644"/>
                  </a:cubicBezTo>
                  <a:cubicBezTo>
                    <a:pt x="43762" y="100534"/>
                    <a:pt x="43583" y="100477"/>
                    <a:pt x="43400" y="100477"/>
                  </a:cubicBezTo>
                  <a:cubicBezTo>
                    <a:pt x="43351" y="100477"/>
                    <a:pt x="43302" y="100481"/>
                    <a:pt x="43253" y="100489"/>
                  </a:cubicBezTo>
                  <a:cubicBezTo>
                    <a:pt x="43020" y="100528"/>
                    <a:pt x="42817" y="100655"/>
                    <a:pt x="42677" y="100848"/>
                  </a:cubicBezTo>
                  <a:cubicBezTo>
                    <a:pt x="42516" y="101072"/>
                    <a:pt x="42479" y="101346"/>
                    <a:pt x="42546" y="101594"/>
                  </a:cubicBezTo>
                  <a:lnTo>
                    <a:pt x="31935" y="108097"/>
                  </a:lnTo>
                  <a:cubicBezTo>
                    <a:pt x="31872" y="107978"/>
                    <a:pt x="31783" y="107872"/>
                    <a:pt x="31671" y="107790"/>
                  </a:cubicBezTo>
                  <a:cubicBezTo>
                    <a:pt x="31516" y="107679"/>
                    <a:pt x="31337" y="107626"/>
                    <a:pt x="31160" y="107626"/>
                  </a:cubicBezTo>
                  <a:cubicBezTo>
                    <a:pt x="30986" y="107626"/>
                    <a:pt x="30812" y="107678"/>
                    <a:pt x="30664" y="107776"/>
                  </a:cubicBezTo>
                  <a:lnTo>
                    <a:pt x="1598" y="71519"/>
                  </a:lnTo>
                  <a:cubicBezTo>
                    <a:pt x="1603" y="71511"/>
                    <a:pt x="1609" y="71506"/>
                    <a:pt x="1615" y="71499"/>
                  </a:cubicBezTo>
                  <a:close/>
                  <a:moveTo>
                    <a:pt x="87314" y="78191"/>
                  </a:moveTo>
                  <a:cubicBezTo>
                    <a:pt x="87360" y="78243"/>
                    <a:pt x="87409" y="78293"/>
                    <a:pt x="87467" y="78334"/>
                  </a:cubicBezTo>
                  <a:cubicBezTo>
                    <a:pt x="87623" y="78447"/>
                    <a:pt x="87803" y="78500"/>
                    <a:pt x="87981" y="78500"/>
                  </a:cubicBezTo>
                  <a:cubicBezTo>
                    <a:pt x="88023" y="78500"/>
                    <a:pt x="88063" y="78493"/>
                    <a:pt x="88103" y="78485"/>
                  </a:cubicBezTo>
                  <a:lnTo>
                    <a:pt x="95457" y="108915"/>
                  </a:lnTo>
                  <a:cubicBezTo>
                    <a:pt x="95228" y="108955"/>
                    <a:pt x="95026" y="109080"/>
                    <a:pt x="94890" y="109271"/>
                  </a:cubicBezTo>
                  <a:cubicBezTo>
                    <a:pt x="94886" y="109276"/>
                    <a:pt x="94884" y="109281"/>
                    <a:pt x="94880" y="109287"/>
                  </a:cubicBezTo>
                  <a:lnTo>
                    <a:pt x="55049" y="98390"/>
                  </a:lnTo>
                  <a:cubicBezTo>
                    <a:pt x="55079" y="98272"/>
                    <a:pt x="55087" y="98149"/>
                    <a:pt x="55066" y="98026"/>
                  </a:cubicBezTo>
                  <a:cubicBezTo>
                    <a:pt x="55060" y="97989"/>
                    <a:pt x="55048" y="97954"/>
                    <a:pt x="55038" y="97917"/>
                  </a:cubicBezTo>
                  <a:lnTo>
                    <a:pt x="87314" y="78191"/>
                  </a:lnTo>
                  <a:close/>
                  <a:moveTo>
                    <a:pt x="42637" y="101815"/>
                  </a:moveTo>
                  <a:cubicBezTo>
                    <a:pt x="42697" y="101917"/>
                    <a:pt x="42779" y="102009"/>
                    <a:pt x="42882" y="102083"/>
                  </a:cubicBezTo>
                  <a:cubicBezTo>
                    <a:pt x="43034" y="102192"/>
                    <a:pt x="43212" y="102249"/>
                    <a:pt x="43395" y="102249"/>
                  </a:cubicBezTo>
                  <a:cubicBezTo>
                    <a:pt x="43443" y="102249"/>
                    <a:pt x="43493" y="102245"/>
                    <a:pt x="43541" y="102237"/>
                  </a:cubicBezTo>
                  <a:cubicBezTo>
                    <a:pt x="43588" y="102229"/>
                    <a:pt x="43633" y="102216"/>
                    <a:pt x="43679" y="102201"/>
                  </a:cubicBezTo>
                  <a:lnTo>
                    <a:pt x="55444" y="118817"/>
                  </a:lnTo>
                  <a:cubicBezTo>
                    <a:pt x="55361" y="118874"/>
                    <a:pt x="55285" y="118944"/>
                    <a:pt x="55225" y="119027"/>
                  </a:cubicBezTo>
                  <a:cubicBezTo>
                    <a:pt x="55134" y="119155"/>
                    <a:pt x="55081" y="119302"/>
                    <a:pt x="55066" y="119454"/>
                  </a:cubicBezTo>
                  <a:lnTo>
                    <a:pt x="38399" y="118443"/>
                  </a:lnTo>
                  <a:lnTo>
                    <a:pt x="31738" y="109173"/>
                  </a:lnTo>
                  <a:cubicBezTo>
                    <a:pt x="31789" y="109128"/>
                    <a:pt x="31835" y="109080"/>
                    <a:pt x="31876" y="109025"/>
                  </a:cubicBezTo>
                  <a:cubicBezTo>
                    <a:pt x="32014" y="108832"/>
                    <a:pt x="32069" y="108598"/>
                    <a:pt x="32030" y="108364"/>
                  </a:cubicBezTo>
                  <a:cubicBezTo>
                    <a:pt x="32027" y="108350"/>
                    <a:pt x="32021" y="108336"/>
                    <a:pt x="32017" y="108321"/>
                  </a:cubicBezTo>
                  <a:lnTo>
                    <a:pt x="42637" y="101815"/>
                  </a:lnTo>
                  <a:close/>
                  <a:moveTo>
                    <a:pt x="54958" y="98612"/>
                  </a:moveTo>
                  <a:lnTo>
                    <a:pt x="94775" y="109505"/>
                  </a:lnTo>
                  <a:cubicBezTo>
                    <a:pt x="94674" y="109802"/>
                    <a:pt x="94737" y="110137"/>
                    <a:pt x="94949" y="110374"/>
                  </a:cubicBezTo>
                  <a:lnTo>
                    <a:pt x="79975" y="127087"/>
                  </a:lnTo>
                  <a:cubicBezTo>
                    <a:pt x="79970" y="127084"/>
                    <a:pt x="79968" y="127081"/>
                    <a:pt x="79965" y="127079"/>
                  </a:cubicBezTo>
                  <a:cubicBezTo>
                    <a:pt x="79813" y="126970"/>
                    <a:pt x="79634" y="126913"/>
                    <a:pt x="79451" y="126913"/>
                  </a:cubicBezTo>
                  <a:cubicBezTo>
                    <a:pt x="79403" y="126913"/>
                    <a:pt x="79354" y="126917"/>
                    <a:pt x="79305" y="126925"/>
                  </a:cubicBezTo>
                  <a:cubicBezTo>
                    <a:pt x="79089" y="126960"/>
                    <a:pt x="78902" y="127074"/>
                    <a:pt x="78766" y="127242"/>
                  </a:cubicBezTo>
                  <a:lnTo>
                    <a:pt x="44129" y="101861"/>
                  </a:lnTo>
                  <a:cubicBezTo>
                    <a:pt x="44257" y="101672"/>
                    <a:pt x="44310" y="101447"/>
                    <a:pt x="44272" y="101221"/>
                  </a:cubicBezTo>
                  <a:cubicBezTo>
                    <a:pt x="44268" y="101201"/>
                    <a:pt x="44262" y="101182"/>
                    <a:pt x="44256" y="101162"/>
                  </a:cubicBezTo>
                  <a:lnTo>
                    <a:pt x="53432" y="98624"/>
                  </a:lnTo>
                  <a:cubicBezTo>
                    <a:pt x="53492" y="98727"/>
                    <a:pt x="53573" y="98820"/>
                    <a:pt x="53678" y="98895"/>
                  </a:cubicBezTo>
                  <a:cubicBezTo>
                    <a:pt x="53834" y="99007"/>
                    <a:pt x="54013" y="99061"/>
                    <a:pt x="54193" y="99061"/>
                  </a:cubicBezTo>
                  <a:cubicBezTo>
                    <a:pt x="54468" y="99061"/>
                    <a:pt x="54740" y="98932"/>
                    <a:pt x="54914" y="98692"/>
                  </a:cubicBezTo>
                  <a:cubicBezTo>
                    <a:pt x="54931" y="98666"/>
                    <a:pt x="54943" y="98639"/>
                    <a:pt x="54958" y="98612"/>
                  </a:cubicBezTo>
                  <a:close/>
                  <a:moveTo>
                    <a:pt x="58749" y="0"/>
                  </a:moveTo>
                  <a:cubicBezTo>
                    <a:pt x="58700" y="0"/>
                    <a:pt x="58651" y="4"/>
                    <a:pt x="58601" y="13"/>
                  </a:cubicBezTo>
                  <a:cubicBezTo>
                    <a:pt x="58368" y="51"/>
                    <a:pt x="58165" y="178"/>
                    <a:pt x="58026" y="371"/>
                  </a:cubicBezTo>
                  <a:cubicBezTo>
                    <a:pt x="57906" y="537"/>
                    <a:pt x="57857" y="730"/>
                    <a:pt x="57863" y="922"/>
                  </a:cubicBezTo>
                  <a:lnTo>
                    <a:pt x="34925" y="10097"/>
                  </a:lnTo>
                  <a:cubicBezTo>
                    <a:pt x="34868" y="9931"/>
                    <a:pt x="34761" y="9780"/>
                    <a:pt x="34608" y="9669"/>
                  </a:cubicBezTo>
                  <a:cubicBezTo>
                    <a:pt x="34451" y="9557"/>
                    <a:pt x="34271" y="9503"/>
                    <a:pt x="34092" y="9503"/>
                  </a:cubicBezTo>
                  <a:cubicBezTo>
                    <a:pt x="33816" y="9503"/>
                    <a:pt x="33545" y="9631"/>
                    <a:pt x="33372" y="9872"/>
                  </a:cubicBezTo>
                  <a:cubicBezTo>
                    <a:pt x="33234" y="10064"/>
                    <a:pt x="33180" y="10299"/>
                    <a:pt x="33218" y="10533"/>
                  </a:cubicBezTo>
                  <a:cubicBezTo>
                    <a:pt x="33257" y="10766"/>
                    <a:pt x="33384" y="10969"/>
                    <a:pt x="33577" y="11108"/>
                  </a:cubicBezTo>
                  <a:cubicBezTo>
                    <a:pt x="33733" y="11221"/>
                    <a:pt x="33912" y="11274"/>
                    <a:pt x="34091" y="11274"/>
                  </a:cubicBezTo>
                  <a:cubicBezTo>
                    <a:pt x="34316" y="11274"/>
                    <a:pt x="34535" y="11185"/>
                    <a:pt x="34704" y="11023"/>
                  </a:cubicBezTo>
                  <a:lnTo>
                    <a:pt x="59844" y="45919"/>
                  </a:lnTo>
                  <a:lnTo>
                    <a:pt x="59844" y="45919"/>
                  </a:lnTo>
                  <a:lnTo>
                    <a:pt x="29110" y="21654"/>
                  </a:lnTo>
                  <a:cubicBezTo>
                    <a:pt x="29111" y="21652"/>
                    <a:pt x="29113" y="21651"/>
                    <a:pt x="29117" y="21648"/>
                  </a:cubicBezTo>
                  <a:cubicBezTo>
                    <a:pt x="29401" y="21251"/>
                    <a:pt x="29309" y="20697"/>
                    <a:pt x="28913" y="20413"/>
                  </a:cubicBezTo>
                  <a:cubicBezTo>
                    <a:pt x="28757" y="20301"/>
                    <a:pt x="28577" y="20247"/>
                    <a:pt x="28399" y="20247"/>
                  </a:cubicBezTo>
                  <a:cubicBezTo>
                    <a:pt x="28122" y="20247"/>
                    <a:pt x="27850" y="20375"/>
                    <a:pt x="27678" y="20616"/>
                  </a:cubicBezTo>
                  <a:cubicBezTo>
                    <a:pt x="27393" y="21013"/>
                    <a:pt x="27485" y="21567"/>
                    <a:pt x="27881" y="21851"/>
                  </a:cubicBezTo>
                  <a:cubicBezTo>
                    <a:pt x="28037" y="21963"/>
                    <a:pt x="28217" y="22017"/>
                    <a:pt x="28396" y="22017"/>
                  </a:cubicBezTo>
                  <a:cubicBezTo>
                    <a:pt x="28561" y="22017"/>
                    <a:pt x="28722" y="21967"/>
                    <a:pt x="28864" y="21877"/>
                  </a:cubicBezTo>
                  <a:lnTo>
                    <a:pt x="57922" y="58717"/>
                  </a:lnTo>
                  <a:cubicBezTo>
                    <a:pt x="57920" y="58718"/>
                    <a:pt x="57919" y="58719"/>
                    <a:pt x="57916" y="58723"/>
                  </a:cubicBezTo>
                  <a:lnTo>
                    <a:pt x="16459" y="26054"/>
                  </a:lnTo>
                  <a:cubicBezTo>
                    <a:pt x="16652" y="25671"/>
                    <a:pt x="16546" y="25194"/>
                    <a:pt x="16188" y="24937"/>
                  </a:cubicBezTo>
                  <a:cubicBezTo>
                    <a:pt x="16032" y="24825"/>
                    <a:pt x="15851" y="24771"/>
                    <a:pt x="15672" y="24771"/>
                  </a:cubicBezTo>
                  <a:cubicBezTo>
                    <a:pt x="15397" y="24771"/>
                    <a:pt x="15125" y="24899"/>
                    <a:pt x="14952" y="25140"/>
                  </a:cubicBezTo>
                  <a:cubicBezTo>
                    <a:pt x="14668" y="25537"/>
                    <a:pt x="14760" y="26091"/>
                    <a:pt x="15155" y="26375"/>
                  </a:cubicBezTo>
                  <a:cubicBezTo>
                    <a:pt x="15308" y="26486"/>
                    <a:pt x="15486" y="26541"/>
                    <a:pt x="15671" y="26541"/>
                  </a:cubicBezTo>
                  <a:cubicBezTo>
                    <a:pt x="15719" y="26541"/>
                    <a:pt x="15768" y="26537"/>
                    <a:pt x="15816" y="26529"/>
                  </a:cubicBezTo>
                  <a:cubicBezTo>
                    <a:pt x="15834" y="26526"/>
                    <a:pt x="15850" y="26520"/>
                    <a:pt x="15866" y="26516"/>
                  </a:cubicBezTo>
                  <a:lnTo>
                    <a:pt x="31824" y="60903"/>
                  </a:lnTo>
                  <a:cubicBezTo>
                    <a:pt x="31748" y="60958"/>
                    <a:pt x="31675" y="61023"/>
                    <a:pt x="31618" y="61103"/>
                  </a:cubicBezTo>
                  <a:cubicBezTo>
                    <a:pt x="31568" y="61173"/>
                    <a:pt x="31534" y="61248"/>
                    <a:pt x="31507" y="61324"/>
                  </a:cubicBezTo>
                  <a:lnTo>
                    <a:pt x="6390" y="54326"/>
                  </a:lnTo>
                  <a:cubicBezTo>
                    <a:pt x="6367" y="54081"/>
                    <a:pt x="6245" y="53846"/>
                    <a:pt x="6030" y="53692"/>
                  </a:cubicBezTo>
                  <a:cubicBezTo>
                    <a:pt x="5874" y="53581"/>
                    <a:pt x="5694" y="53527"/>
                    <a:pt x="5515" y="53527"/>
                  </a:cubicBezTo>
                  <a:cubicBezTo>
                    <a:pt x="5239" y="53527"/>
                    <a:pt x="4967" y="53655"/>
                    <a:pt x="4794" y="53896"/>
                  </a:cubicBezTo>
                  <a:cubicBezTo>
                    <a:pt x="4510" y="54293"/>
                    <a:pt x="4602" y="54846"/>
                    <a:pt x="4998" y="55131"/>
                  </a:cubicBezTo>
                  <a:cubicBezTo>
                    <a:pt x="5154" y="55243"/>
                    <a:pt x="5334" y="55297"/>
                    <a:pt x="5512" y="55297"/>
                  </a:cubicBezTo>
                  <a:cubicBezTo>
                    <a:pt x="5630" y="55297"/>
                    <a:pt x="5746" y="55269"/>
                    <a:pt x="5854" y="55223"/>
                  </a:cubicBezTo>
                  <a:lnTo>
                    <a:pt x="14454" y="78011"/>
                  </a:lnTo>
                  <a:cubicBezTo>
                    <a:pt x="14348" y="78072"/>
                    <a:pt x="14255" y="78154"/>
                    <a:pt x="14180" y="78258"/>
                  </a:cubicBezTo>
                  <a:cubicBezTo>
                    <a:pt x="14159" y="78289"/>
                    <a:pt x="14143" y="78321"/>
                    <a:pt x="14124" y="78354"/>
                  </a:cubicBezTo>
                  <a:lnTo>
                    <a:pt x="1732" y="71295"/>
                  </a:lnTo>
                  <a:cubicBezTo>
                    <a:pt x="1882" y="70925"/>
                    <a:pt x="1769" y="70488"/>
                    <a:pt x="1431" y="70244"/>
                  </a:cubicBezTo>
                  <a:cubicBezTo>
                    <a:pt x="1279" y="70136"/>
                    <a:pt x="1101" y="70079"/>
                    <a:pt x="918" y="70079"/>
                  </a:cubicBezTo>
                  <a:cubicBezTo>
                    <a:pt x="869" y="70079"/>
                    <a:pt x="819" y="70083"/>
                    <a:pt x="770" y="70091"/>
                  </a:cubicBezTo>
                  <a:cubicBezTo>
                    <a:pt x="535" y="70130"/>
                    <a:pt x="333" y="70257"/>
                    <a:pt x="193" y="70449"/>
                  </a:cubicBezTo>
                  <a:cubicBezTo>
                    <a:pt x="56" y="70642"/>
                    <a:pt x="1" y="70875"/>
                    <a:pt x="40" y="71109"/>
                  </a:cubicBezTo>
                  <a:cubicBezTo>
                    <a:pt x="79" y="71343"/>
                    <a:pt x="206" y="71547"/>
                    <a:pt x="399" y="71685"/>
                  </a:cubicBezTo>
                  <a:cubicBezTo>
                    <a:pt x="555" y="71797"/>
                    <a:pt x="734" y="71851"/>
                    <a:pt x="913" y="71851"/>
                  </a:cubicBezTo>
                  <a:cubicBezTo>
                    <a:pt x="1096" y="71851"/>
                    <a:pt x="1276" y="71789"/>
                    <a:pt x="1426" y="71680"/>
                  </a:cubicBezTo>
                  <a:lnTo>
                    <a:pt x="30491" y="107933"/>
                  </a:lnTo>
                  <a:cubicBezTo>
                    <a:pt x="30474" y="107952"/>
                    <a:pt x="30454" y="107971"/>
                    <a:pt x="30437" y="107994"/>
                  </a:cubicBezTo>
                  <a:cubicBezTo>
                    <a:pt x="30426" y="108010"/>
                    <a:pt x="30418" y="108029"/>
                    <a:pt x="30408" y="108045"/>
                  </a:cubicBezTo>
                  <a:lnTo>
                    <a:pt x="5131" y="93125"/>
                  </a:lnTo>
                  <a:cubicBezTo>
                    <a:pt x="5273" y="92758"/>
                    <a:pt x="5159" y="92325"/>
                    <a:pt x="4826" y="92087"/>
                  </a:cubicBezTo>
                  <a:cubicBezTo>
                    <a:pt x="4669" y="91975"/>
                    <a:pt x="4489" y="91921"/>
                    <a:pt x="4311" y="91921"/>
                  </a:cubicBezTo>
                  <a:cubicBezTo>
                    <a:pt x="4035" y="91921"/>
                    <a:pt x="3763" y="92050"/>
                    <a:pt x="3589" y="92291"/>
                  </a:cubicBezTo>
                  <a:cubicBezTo>
                    <a:pt x="3305" y="92688"/>
                    <a:pt x="3397" y="93241"/>
                    <a:pt x="3792" y="93527"/>
                  </a:cubicBezTo>
                  <a:cubicBezTo>
                    <a:pt x="3950" y="93639"/>
                    <a:pt x="4128" y="93692"/>
                    <a:pt x="4308" y="93692"/>
                  </a:cubicBezTo>
                  <a:cubicBezTo>
                    <a:pt x="4578" y="93692"/>
                    <a:pt x="4846" y="93566"/>
                    <a:pt x="5020" y="93332"/>
                  </a:cubicBezTo>
                  <a:lnTo>
                    <a:pt x="30310" y="108260"/>
                  </a:lnTo>
                  <a:cubicBezTo>
                    <a:pt x="30273" y="108387"/>
                    <a:pt x="30261" y="108519"/>
                    <a:pt x="30283" y="108652"/>
                  </a:cubicBezTo>
                  <a:cubicBezTo>
                    <a:pt x="30322" y="108886"/>
                    <a:pt x="30449" y="109090"/>
                    <a:pt x="30642" y="109228"/>
                  </a:cubicBezTo>
                  <a:cubicBezTo>
                    <a:pt x="30795" y="109337"/>
                    <a:pt x="30972" y="109394"/>
                    <a:pt x="31155" y="109394"/>
                  </a:cubicBezTo>
                  <a:cubicBezTo>
                    <a:pt x="31203" y="109394"/>
                    <a:pt x="31252" y="109389"/>
                    <a:pt x="31301" y="109382"/>
                  </a:cubicBezTo>
                  <a:cubicBezTo>
                    <a:pt x="31386" y="109367"/>
                    <a:pt x="31466" y="109337"/>
                    <a:pt x="31543" y="109302"/>
                  </a:cubicBezTo>
                  <a:lnTo>
                    <a:pt x="38242" y="118625"/>
                  </a:lnTo>
                  <a:lnTo>
                    <a:pt x="38274" y="118671"/>
                  </a:lnTo>
                  <a:lnTo>
                    <a:pt x="55072" y="119689"/>
                  </a:lnTo>
                  <a:cubicBezTo>
                    <a:pt x="55111" y="119923"/>
                    <a:pt x="55238" y="120126"/>
                    <a:pt x="55429" y="120263"/>
                  </a:cubicBezTo>
                  <a:cubicBezTo>
                    <a:pt x="55585" y="120375"/>
                    <a:pt x="55765" y="120428"/>
                    <a:pt x="55944" y="120428"/>
                  </a:cubicBezTo>
                  <a:cubicBezTo>
                    <a:pt x="56219" y="120428"/>
                    <a:pt x="56492" y="120300"/>
                    <a:pt x="56664" y="120059"/>
                  </a:cubicBezTo>
                  <a:cubicBezTo>
                    <a:pt x="56949" y="119663"/>
                    <a:pt x="56857" y="119109"/>
                    <a:pt x="56461" y="118824"/>
                  </a:cubicBezTo>
                  <a:cubicBezTo>
                    <a:pt x="56309" y="118716"/>
                    <a:pt x="56131" y="118659"/>
                    <a:pt x="55949" y="118659"/>
                  </a:cubicBezTo>
                  <a:cubicBezTo>
                    <a:pt x="55900" y="118659"/>
                    <a:pt x="55850" y="118663"/>
                    <a:pt x="55801" y="118671"/>
                  </a:cubicBezTo>
                  <a:cubicBezTo>
                    <a:pt x="55750" y="118679"/>
                    <a:pt x="55702" y="118694"/>
                    <a:pt x="55655" y="118710"/>
                  </a:cubicBezTo>
                  <a:lnTo>
                    <a:pt x="43893" y="102095"/>
                  </a:lnTo>
                  <a:cubicBezTo>
                    <a:pt x="43920" y="102077"/>
                    <a:pt x="43946" y="102056"/>
                    <a:pt x="43971" y="102035"/>
                  </a:cubicBezTo>
                  <a:lnTo>
                    <a:pt x="78639" y="127440"/>
                  </a:lnTo>
                  <a:cubicBezTo>
                    <a:pt x="78569" y="127597"/>
                    <a:pt x="78545" y="127770"/>
                    <a:pt x="78575" y="127942"/>
                  </a:cubicBezTo>
                  <a:cubicBezTo>
                    <a:pt x="78613" y="128175"/>
                    <a:pt x="78740" y="128380"/>
                    <a:pt x="78933" y="128518"/>
                  </a:cubicBezTo>
                  <a:cubicBezTo>
                    <a:pt x="79089" y="128630"/>
                    <a:pt x="79269" y="128683"/>
                    <a:pt x="79447" y="128683"/>
                  </a:cubicBezTo>
                  <a:cubicBezTo>
                    <a:pt x="79723" y="128683"/>
                    <a:pt x="79996" y="128555"/>
                    <a:pt x="80168" y="128314"/>
                  </a:cubicBezTo>
                  <a:cubicBezTo>
                    <a:pt x="80402" y="127987"/>
                    <a:pt x="80378" y="127555"/>
                    <a:pt x="80140" y="127252"/>
                  </a:cubicBezTo>
                  <a:lnTo>
                    <a:pt x="95125" y="110526"/>
                  </a:lnTo>
                  <a:cubicBezTo>
                    <a:pt x="95273" y="110624"/>
                    <a:pt x="95441" y="110672"/>
                    <a:pt x="95607" y="110672"/>
                  </a:cubicBezTo>
                  <a:cubicBezTo>
                    <a:pt x="95788" y="110672"/>
                    <a:pt x="95963" y="110612"/>
                    <a:pt x="96112" y="110507"/>
                  </a:cubicBezTo>
                  <a:lnTo>
                    <a:pt x="102491" y="121570"/>
                  </a:lnTo>
                  <a:cubicBezTo>
                    <a:pt x="102377" y="121631"/>
                    <a:pt x="102271" y="121716"/>
                    <a:pt x="102190" y="121830"/>
                  </a:cubicBezTo>
                  <a:cubicBezTo>
                    <a:pt x="101904" y="122228"/>
                    <a:pt x="101997" y="122780"/>
                    <a:pt x="102393" y="123065"/>
                  </a:cubicBezTo>
                  <a:cubicBezTo>
                    <a:pt x="102545" y="123175"/>
                    <a:pt x="102723" y="123231"/>
                    <a:pt x="102906" y="123231"/>
                  </a:cubicBezTo>
                  <a:cubicBezTo>
                    <a:pt x="102954" y="123231"/>
                    <a:pt x="103004" y="123228"/>
                    <a:pt x="103052" y="123219"/>
                  </a:cubicBezTo>
                  <a:cubicBezTo>
                    <a:pt x="103284" y="123181"/>
                    <a:pt x="103489" y="123053"/>
                    <a:pt x="103626" y="122861"/>
                  </a:cubicBezTo>
                  <a:cubicBezTo>
                    <a:pt x="103912" y="122464"/>
                    <a:pt x="103819" y="121910"/>
                    <a:pt x="103423" y="121625"/>
                  </a:cubicBezTo>
                  <a:cubicBezTo>
                    <a:pt x="103268" y="121514"/>
                    <a:pt x="103091" y="121463"/>
                    <a:pt x="102915" y="121463"/>
                  </a:cubicBezTo>
                  <a:cubicBezTo>
                    <a:pt x="102846" y="121463"/>
                    <a:pt x="102778" y="121470"/>
                    <a:pt x="102712" y="121485"/>
                  </a:cubicBezTo>
                  <a:lnTo>
                    <a:pt x="96287" y="110342"/>
                  </a:lnTo>
                  <a:cubicBezTo>
                    <a:pt x="96298" y="110329"/>
                    <a:pt x="96313" y="110318"/>
                    <a:pt x="96325" y="110302"/>
                  </a:cubicBezTo>
                  <a:cubicBezTo>
                    <a:pt x="96610" y="109904"/>
                    <a:pt x="96518" y="109351"/>
                    <a:pt x="96121" y="109066"/>
                  </a:cubicBezTo>
                  <a:cubicBezTo>
                    <a:pt x="95993" y="108973"/>
                    <a:pt x="95844" y="108923"/>
                    <a:pt x="95692" y="108908"/>
                  </a:cubicBezTo>
                  <a:lnTo>
                    <a:pt x="88325" y="78424"/>
                  </a:lnTo>
                  <a:cubicBezTo>
                    <a:pt x="88400" y="78392"/>
                    <a:pt x="88472" y="78351"/>
                    <a:pt x="88538" y="78298"/>
                  </a:cubicBezTo>
                  <a:lnTo>
                    <a:pt x="112640" y="101661"/>
                  </a:lnTo>
                  <a:cubicBezTo>
                    <a:pt x="112415" y="102050"/>
                    <a:pt x="112513" y="102555"/>
                    <a:pt x="112886" y="102822"/>
                  </a:cubicBezTo>
                  <a:cubicBezTo>
                    <a:pt x="113043" y="102935"/>
                    <a:pt x="113222" y="102988"/>
                    <a:pt x="113401" y="102988"/>
                  </a:cubicBezTo>
                  <a:cubicBezTo>
                    <a:pt x="113421" y="102988"/>
                    <a:pt x="113442" y="102983"/>
                    <a:pt x="113461" y="102982"/>
                  </a:cubicBezTo>
                  <a:lnTo>
                    <a:pt x="118567" y="120230"/>
                  </a:lnTo>
                  <a:cubicBezTo>
                    <a:pt x="118456" y="120292"/>
                    <a:pt x="118356" y="120375"/>
                    <a:pt x="118277" y="120485"/>
                  </a:cubicBezTo>
                  <a:cubicBezTo>
                    <a:pt x="117993" y="120882"/>
                    <a:pt x="118085" y="121436"/>
                    <a:pt x="118480" y="121721"/>
                  </a:cubicBezTo>
                  <a:cubicBezTo>
                    <a:pt x="118632" y="121830"/>
                    <a:pt x="118811" y="121886"/>
                    <a:pt x="118994" y="121886"/>
                  </a:cubicBezTo>
                  <a:cubicBezTo>
                    <a:pt x="119042" y="121886"/>
                    <a:pt x="119091" y="121882"/>
                    <a:pt x="119139" y="121875"/>
                  </a:cubicBezTo>
                  <a:cubicBezTo>
                    <a:pt x="119372" y="121835"/>
                    <a:pt x="119577" y="121709"/>
                    <a:pt x="119715" y="121516"/>
                  </a:cubicBezTo>
                  <a:cubicBezTo>
                    <a:pt x="119999" y="121118"/>
                    <a:pt x="119907" y="120565"/>
                    <a:pt x="119511" y="120281"/>
                  </a:cubicBezTo>
                  <a:cubicBezTo>
                    <a:pt x="119357" y="120170"/>
                    <a:pt x="119179" y="120118"/>
                    <a:pt x="119002" y="120118"/>
                  </a:cubicBezTo>
                  <a:cubicBezTo>
                    <a:pt x="118929" y="120118"/>
                    <a:pt x="118856" y="120127"/>
                    <a:pt x="118785" y="120144"/>
                  </a:cubicBezTo>
                  <a:lnTo>
                    <a:pt x="113690" y="102933"/>
                  </a:lnTo>
                  <a:cubicBezTo>
                    <a:pt x="113856" y="102876"/>
                    <a:pt x="114009" y="102773"/>
                    <a:pt x="114121" y="102619"/>
                  </a:cubicBezTo>
                  <a:cubicBezTo>
                    <a:pt x="114405" y="102222"/>
                    <a:pt x="114313" y="101668"/>
                    <a:pt x="113917" y="101384"/>
                  </a:cubicBezTo>
                  <a:cubicBezTo>
                    <a:pt x="113762" y="101272"/>
                    <a:pt x="113582" y="101219"/>
                    <a:pt x="113404" y="101219"/>
                  </a:cubicBezTo>
                  <a:cubicBezTo>
                    <a:pt x="113177" y="101219"/>
                    <a:pt x="112951" y="101307"/>
                    <a:pt x="112782" y="101473"/>
                  </a:cubicBezTo>
                  <a:lnTo>
                    <a:pt x="88698" y="78130"/>
                  </a:lnTo>
                  <a:cubicBezTo>
                    <a:pt x="88756" y="78050"/>
                    <a:pt x="88793" y="77963"/>
                    <a:pt x="88820" y="77873"/>
                  </a:cubicBezTo>
                  <a:lnTo>
                    <a:pt x="104040" y="80436"/>
                  </a:lnTo>
                  <a:cubicBezTo>
                    <a:pt x="104042" y="80710"/>
                    <a:pt x="104168" y="80979"/>
                    <a:pt x="104406" y="81151"/>
                  </a:cubicBezTo>
                  <a:cubicBezTo>
                    <a:pt x="104559" y="81260"/>
                    <a:pt x="104736" y="81316"/>
                    <a:pt x="104920" y="81316"/>
                  </a:cubicBezTo>
                  <a:cubicBezTo>
                    <a:pt x="104968" y="81316"/>
                    <a:pt x="105019" y="81312"/>
                    <a:pt x="105067" y="81303"/>
                  </a:cubicBezTo>
                  <a:cubicBezTo>
                    <a:pt x="105299" y="81265"/>
                    <a:pt x="105503" y="81138"/>
                    <a:pt x="105641" y="80945"/>
                  </a:cubicBezTo>
                  <a:cubicBezTo>
                    <a:pt x="105673" y="80901"/>
                    <a:pt x="105700" y="80853"/>
                    <a:pt x="105722" y="80805"/>
                  </a:cubicBezTo>
                  <a:lnTo>
                    <a:pt x="125340" y="86830"/>
                  </a:lnTo>
                  <a:cubicBezTo>
                    <a:pt x="125298" y="87143"/>
                    <a:pt x="125422" y="87472"/>
                    <a:pt x="125697" y="87670"/>
                  </a:cubicBezTo>
                  <a:cubicBezTo>
                    <a:pt x="125850" y="87779"/>
                    <a:pt x="126027" y="87835"/>
                    <a:pt x="126212" y="87835"/>
                  </a:cubicBezTo>
                  <a:cubicBezTo>
                    <a:pt x="126260" y="87835"/>
                    <a:pt x="126310" y="87831"/>
                    <a:pt x="126358" y="87823"/>
                  </a:cubicBezTo>
                  <a:cubicBezTo>
                    <a:pt x="126590" y="87784"/>
                    <a:pt x="126795" y="87657"/>
                    <a:pt x="126932" y="87464"/>
                  </a:cubicBezTo>
                  <a:cubicBezTo>
                    <a:pt x="127070" y="87272"/>
                    <a:pt x="127125" y="87039"/>
                    <a:pt x="127086" y="86804"/>
                  </a:cubicBezTo>
                  <a:cubicBezTo>
                    <a:pt x="127048" y="86571"/>
                    <a:pt x="126920" y="86367"/>
                    <a:pt x="126728" y="86229"/>
                  </a:cubicBezTo>
                  <a:cubicBezTo>
                    <a:pt x="126572" y="86117"/>
                    <a:pt x="126392" y="86063"/>
                    <a:pt x="126213" y="86063"/>
                  </a:cubicBezTo>
                  <a:cubicBezTo>
                    <a:pt x="125937" y="86063"/>
                    <a:pt x="125665" y="86191"/>
                    <a:pt x="125492" y="86432"/>
                  </a:cubicBezTo>
                  <a:cubicBezTo>
                    <a:pt x="125454" y="86486"/>
                    <a:pt x="125423" y="86543"/>
                    <a:pt x="125399" y="86602"/>
                  </a:cubicBezTo>
                  <a:lnTo>
                    <a:pt x="105791" y="80580"/>
                  </a:lnTo>
                  <a:cubicBezTo>
                    <a:pt x="105808" y="80484"/>
                    <a:pt x="105812" y="80386"/>
                    <a:pt x="105795" y="80285"/>
                  </a:cubicBezTo>
                  <a:cubicBezTo>
                    <a:pt x="105757" y="80052"/>
                    <a:pt x="105629" y="79848"/>
                    <a:pt x="105437" y="79710"/>
                  </a:cubicBezTo>
                  <a:cubicBezTo>
                    <a:pt x="105283" y="79599"/>
                    <a:pt x="105105" y="79547"/>
                    <a:pt x="104928" y="79547"/>
                  </a:cubicBezTo>
                  <a:cubicBezTo>
                    <a:pt x="104839" y="79547"/>
                    <a:pt x="104751" y="79560"/>
                    <a:pt x="104666" y="79586"/>
                  </a:cubicBezTo>
                  <a:lnTo>
                    <a:pt x="91291" y="59370"/>
                  </a:lnTo>
                  <a:cubicBezTo>
                    <a:pt x="91351" y="59320"/>
                    <a:pt x="91408" y="59265"/>
                    <a:pt x="91454" y="59199"/>
                  </a:cubicBezTo>
                  <a:cubicBezTo>
                    <a:pt x="91612" y="58980"/>
                    <a:pt x="91650" y="58716"/>
                    <a:pt x="91591" y="58473"/>
                  </a:cubicBezTo>
                  <a:lnTo>
                    <a:pt x="121723" y="42022"/>
                  </a:lnTo>
                  <a:cubicBezTo>
                    <a:pt x="121773" y="42082"/>
                    <a:pt x="121827" y="42140"/>
                    <a:pt x="121893" y="42188"/>
                  </a:cubicBezTo>
                  <a:cubicBezTo>
                    <a:pt x="122049" y="42300"/>
                    <a:pt x="122229" y="42354"/>
                    <a:pt x="122408" y="42354"/>
                  </a:cubicBezTo>
                  <a:cubicBezTo>
                    <a:pt x="122508" y="42354"/>
                    <a:pt x="122608" y="42331"/>
                    <a:pt x="122702" y="42298"/>
                  </a:cubicBezTo>
                  <a:lnTo>
                    <a:pt x="143453" y="68738"/>
                  </a:lnTo>
                  <a:cubicBezTo>
                    <a:pt x="143438" y="68755"/>
                    <a:pt x="143422" y="68770"/>
                    <a:pt x="143408" y="68787"/>
                  </a:cubicBezTo>
                  <a:cubicBezTo>
                    <a:pt x="143123" y="69184"/>
                    <a:pt x="143215" y="69738"/>
                    <a:pt x="143613" y="70023"/>
                  </a:cubicBezTo>
                  <a:cubicBezTo>
                    <a:pt x="143769" y="70135"/>
                    <a:pt x="143948" y="70188"/>
                    <a:pt x="144127" y="70188"/>
                  </a:cubicBezTo>
                  <a:cubicBezTo>
                    <a:pt x="144155" y="70188"/>
                    <a:pt x="144182" y="70181"/>
                    <a:pt x="144210" y="70179"/>
                  </a:cubicBezTo>
                  <a:lnTo>
                    <a:pt x="150276" y="95191"/>
                  </a:lnTo>
                  <a:cubicBezTo>
                    <a:pt x="150132" y="95254"/>
                    <a:pt x="150005" y="95352"/>
                    <a:pt x="149911" y="95484"/>
                  </a:cubicBezTo>
                  <a:cubicBezTo>
                    <a:pt x="149774" y="95676"/>
                    <a:pt x="149718" y="95910"/>
                    <a:pt x="149758" y="96144"/>
                  </a:cubicBezTo>
                  <a:cubicBezTo>
                    <a:pt x="149796" y="96377"/>
                    <a:pt x="149923" y="96581"/>
                    <a:pt x="150116" y="96719"/>
                  </a:cubicBezTo>
                  <a:cubicBezTo>
                    <a:pt x="150272" y="96832"/>
                    <a:pt x="150451" y="96885"/>
                    <a:pt x="150630" y="96885"/>
                  </a:cubicBezTo>
                  <a:cubicBezTo>
                    <a:pt x="150905" y="96885"/>
                    <a:pt x="151178" y="96757"/>
                    <a:pt x="151351" y="96516"/>
                  </a:cubicBezTo>
                  <a:cubicBezTo>
                    <a:pt x="151633" y="96119"/>
                    <a:pt x="151542" y="95564"/>
                    <a:pt x="151145" y="95281"/>
                  </a:cubicBezTo>
                  <a:cubicBezTo>
                    <a:pt x="150994" y="95171"/>
                    <a:pt x="150817" y="95116"/>
                    <a:pt x="150635" y="95116"/>
                  </a:cubicBezTo>
                  <a:cubicBezTo>
                    <a:pt x="150591" y="95116"/>
                    <a:pt x="150546" y="95119"/>
                    <a:pt x="150501" y="95126"/>
                  </a:cubicBezTo>
                  <a:lnTo>
                    <a:pt x="144439" y="70126"/>
                  </a:lnTo>
                  <a:cubicBezTo>
                    <a:pt x="144598" y="70068"/>
                    <a:pt x="144742" y="69967"/>
                    <a:pt x="144848" y="69819"/>
                  </a:cubicBezTo>
                  <a:cubicBezTo>
                    <a:pt x="145133" y="69422"/>
                    <a:pt x="145041" y="68869"/>
                    <a:pt x="144643" y="68584"/>
                  </a:cubicBezTo>
                  <a:cubicBezTo>
                    <a:pt x="144489" y="68473"/>
                    <a:pt x="144310" y="68419"/>
                    <a:pt x="144133" y="68419"/>
                  </a:cubicBezTo>
                  <a:cubicBezTo>
                    <a:pt x="143954" y="68419"/>
                    <a:pt x="143776" y="68474"/>
                    <a:pt x="143625" y="68579"/>
                  </a:cubicBezTo>
                  <a:lnTo>
                    <a:pt x="122923" y="42187"/>
                  </a:lnTo>
                  <a:cubicBezTo>
                    <a:pt x="123003" y="42130"/>
                    <a:pt x="123078" y="42066"/>
                    <a:pt x="123137" y="41982"/>
                  </a:cubicBezTo>
                  <a:cubicBezTo>
                    <a:pt x="123422" y="41585"/>
                    <a:pt x="123330" y="41031"/>
                    <a:pt x="122934" y="40747"/>
                  </a:cubicBezTo>
                  <a:cubicBezTo>
                    <a:pt x="122782" y="40638"/>
                    <a:pt x="122603" y="40581"/>
                    <a:pt x="122419" y="40581"/>
                  </a:cubicBezTo>
                  <a:cubicBezTo>
                    <a:pt x="122371" y="40581"/>
                    <a:pt x="122322" y="40585"/>
                    <a:pt x="122273" y="40593"/>
                  </a:cubicBezTo>
                  <a:cubicBezTo>
                    <a:pt x="122040" y="40632"/>
                    <a:pt x="121837" y="40759"/>
                    <a:pt x="121699" y="40952"/>
                  </a:cubicBezTo>
                  <a:cubicBezTo>
                    <a:pt x="121684" y="40972"/>
                    <a:pt x="121674" y="40993"/>
                    <a:pt x="121662" y="41015"/>
                  </a:cubicBezTo>
                  <a:lnTo>
                    <a:pt x="88927" y="19118"/>
                  </a:lnTo>
                  <a:cubicBezTo>
                    <a:pt x="89200" y="18723"/>
                    <a:pt x="89106" y="18178"/>
                    <a:pt x="88714" y="17898"/>
                  </a:cubicBezTo>
                  <a:cubicBezTo>
                    <a:pt x="88558" y="17786"/>
                    <a:pt x="88378" y="17733"/>
                    <a:pt x="88200" y="17733"/>
                  </a:cubicBezTo>
                  <a:cubicBezTo>
                    <a:pt x="87924" y="17733"/>
                    <a:pt x="87652" y="17861"/>
                    <a:pt x="87479" y="18101"/>
                  </a:cubicBezTo>
                  <a:cubicBezTo>
                    <a:pt x="87463" y="18124"/>
                    <a:pt x="87452" y="18149"/>
                    <a:pt x="87437" y="18172"/>
                  </a:cubicBezTo>
                  <a:lnTo>
                    <a:pt x="59626" y="948"/>
                  </a:lnTo>
                  <a:cubicBezTo>
                    <a:pt x="59646" y="651"/>
                    <a:pt x="59520" y="351"/>
                    <a:pt x="59262" y="166"/>
                  </a:cubicBezTo>
                  <a:cubicBezTo>
                    <a:pt x="59111" y="58"/>
                    <a:pt x="58932" y="0"/>
                    <a:pt x="587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27"/>
            <p:cNvSpPr/>
            <p:nvPr/>
          </p:nvSpPr>
          <p:spPr>
            <a:xfrm>
              <a:off x="1522650" y="3538750"/>
              <a:ext cx="2417375" cy="1058350"/>
            </a:xfrm>
            <a:custGeom>
              <a:rect b="b" l="l" r="r" t="t"/>
              <a:pathLst>
                <a:path extrusionOk="0" h="42334" w="96695">
                  <a:moveTo>
                    <a:pt x="1008" y="1"/>
                  </a:moveTo>
                  <a:cubicBezTo>
                    <a:pt x="960" y="1"/>
                    <a:pt x="911" y="5"/>
                    <a:pt x="862" y="13"/>
                  </a:cubicBezTo>
                  <a:cubicBezTo>
                    <a:pt x="628" y="51"/>
                    <a:pt x="424" y="179"/>
                    <a:pt x="285" y="371"/>
                  </a:cubicBezTo>
                  <a:cubicBezTo>
                    <a:pt x="1" y="768"/>
                    <a:pt x="93" y="1321"/>
                    <a:pt x="489" y="1607"/>
                  </a:cubicBezTo>
                  <a:cubicBezTo>
                    <a:pt x="641" y="1716"/>
                    <a:pt x="819" y="1772"/>
                    <a:pt x="1002" y="1772"/>
                  </a:cubicBezTo>
                  <a:cubicBezTo>
                    <a:pt x="1050" y="1772"/>
                    <a:pt x="1100" y="1768"/>
                    <a:pt x="1148" y="1760"/>
                  </a:cubicBezTo>
                  <a:cubicBezTo>
                    <a:pt x="1382" y="1721"/>
                    <a:pt x="1585" y="1594"/>
                    <a:pt x="1724" y="1401"/>
                  </a:cubicBezTo>
                  <a:cubicBezTo>
                    <a:pt x="1775" y="1331"/>
                    <a:pt x="1812" y="1251"/>
                    <a:pt x="1839" y="1170"/>
                  </a:cubicBezTo>
                  <a:lnTo>
                    <a:pt x="49478" y="20273"/>
                  </a:lnTo>
                  <a:cubicBezTo>
                    <a:pt x="49259" y="20661"/>
                    <a:pt x="49358" y="21161"/>
                    <a:pt x="49729" y="21426"/>
                  </a:cubicBezTo>
                  <a:cubicBezTo>
                    <a:pt x="49886" y="21538"/>
                    <a:pt x="50065" y="21592"/>
                    <a:pt x="50244" y="21592"/>
                  </a:cubicBezTo>
                  <a:cubicBezTo>
                    <a:pt x="50520" y="21592"/>
                    <a:pt x="50792" y="21463"/>
                    <a:pt x="50965" y="21223"/>
                  </a:cubicBezTo>
                  <a:cubicBezTo>
                    <a:pt x="50983" y="21196"/>
                    <a:pt x="50997" y="21168"/>
                    <a:pt x="51011" y="21141"/>
                  </a:cubicBezTo>
                  <a:lnTo>
                    <a:pt x="70453" y="38632"/>
                  </a:lnTo>
                  <a:cubicBezTo>
                    <a:pt x="70320" y="38824"/>
                    <a:pt x="70266" y="39053"/>
                    <a:pt x="70304" y="39285"/>
                  </a:cubicBezTo>
                  <a:cubicBezTo>
                    <a:pt x="70342" y="39518"/>
                    <a:pt x="70469" y="39722"/>
                    <a:pt x="70662" y="39860"/>
                  </a:cubicBezTo>
                  <a:cubicBezTo>
                    <a:pt x="70818" y="39972"/>
                    <a:pt x="70998" y="40026"/>
                    <a:pt x="71176" y="40026"/>
                  </a:cubicBezTo>
                  <a:cubicBezTo>
                    <a:pt x="71452" y="40026"/>
                    <a:pt x="71725" y="39897"/>
                    <a:pt x="71897" y="39657"/>
                  </a:cubicBezTo>
                  <a:cubicBezTo>
                    <a:pt x="71957" y="39572"/>
                    <a:pt x="71998" y="39480"/>
                    <a:pt x="72025" y="39385"/>
                  </a:cubicBezTo>
                  <a:lnTo>
                    <a:pt x="94903" y="41502"/>
                  </a:lnTo>
                  <a:cubicBezTo>
                    <a:pt x="94919" y="41758"/>
                    <a:pt x="95040" y="42007"/>
                    <a:pt x="95266" y="42168"/>
                  </a:cubicBezTo>
                  <a:cubicBezTo>
                    <a:pt x="95423" y="42280"/>
                    <a:pt x="95601" y="42334"/>
                    <a:pt x="95781" y="42334"/>
                  </a:cubicBezTo>
                  <a:cubicBezTo>
                    <a:pt x="96056" y="42334"/>
                    <a:pt x="96329" y="42206"/>
                    <a:pt x="96502" y="41965"/>
                  </a:cubicBezTo>
                  <a:cubicBezTo>
                    <a:pt x="96639" y="41772"/>
                    <a:pt x="96694" y="41539"/>
                    <a:pt x="96655" y="41305"/>
                  </a:cubicBezTo>
                  <a:cubicBezTo>
                    <a:pt x="96620" y="41070"/>
                    <a:pt x="96493" y="40865"/>
                    <a:pt x="96301" y="40727"/>
                  </a:cubicBezTo>
                  <a:cubicBezTo>
                    <a:pt x="96148" y="40618"/>
                    <a:pt x="95971" y="40561"/>
                    <a:pt x="95788" y="40561"/>
                  </a:cubicBezTo>
                  <a:cubicBezTo>
                    <a:pt x="95739" y="40561"/>
                    <a:pt x="95690" y="40565"/>
                    <a:pt x="95641" y="40573"/>
                  </a:cubicBezTo>
                  <a:cubicBezTo>
                    <a:pt x="95408" y="40613"/>
                    <a:pt x="95203" y="40739"/>
                    <a:pt x="95065" y="40932"/>
                  </a:cubicBezTo>
                  <a:cubicBezTo>
                    <a:pt x="94993" y="41035"/>
                    <a:pt x="94944" y="41149"/>
                    <a:pt x="94920" y="41266"/>
                  </a:cubicBezTo>
                  <a:lnTo>
                    <a:pt x="72064" y="39153"/>
                  </a:lnTo>
                  <a:cubicBezTo>
                    <a:pt x="72068" y="38873"/>
                    <a:pt x="71940" y="38595"/>
                    <a:pt x="71697" y="38420"/>
                  </a:cubicBezTo>
                  <a:cubicBezTo>
                    <a:pt x="71545" y="38311"/>
                    <a:pt x="71367" y="38254"/>
                    <a:pt x="71183" y="38254"/>
                  </a:cubicBezTo>
                  <a:cubicBezTo>
                    <a:pt x="71134" y="38254"/>
                    <a:pt x="71085" y="38258"/>
                    <a:pt x="71036" y="38266"/>
                  </a:cubicBezTo>
                  <a:cubicBezTo>
                    <a:pt x="70879" y="38292"/>
                    <a:pt x="70737" y="38361"/>
                    <a:pt x="70617" y="38461"/>
                  </a:cubicBezTo>
                  <a:lnTo>
                    <a:pt x="51109" y="20911"/>
                  </a:lnTo>
                  <a:cubicBezTo>
                    <a:pt x="51188" y="20572"/>
                    <a:pt x="51063" y="20203"/>
                    <a:pt x="50764" y="19988"/>
                  </a:cubicBezTo>
                  <a:cubicBezTo>
                    <a:pt x="50609" y="19877"/>
                    <a:pt x="50430" y="19824"/>
                    <a:pt x="50253" y="19824"/>
                  </a:cubicBezTo>
                  <a:cubicBezTo>
                    <a:pt x="50023" y="19824"/>
                    <a:pt x="49796" y="19913"/>
                    <a:pt x="49627" y="20080"/>
                  </a:cubicBezTo>
                  <a:lnTo>
                    <a:pt x="1890" y="937"/>
                  </a:lnTo>
                  <a:cubicBezTo>
                    <a:pt x="1894" y="873"/>
                    <a:pt x="1893" y="807"/>
                    <a:pt x="1881" y="741"/>
                  </a:cubicBezTo>
                  <a:cubicBezTo>
                    <a:pt x="1842" y="507"/>
                    <a:pt x="1715" y="304"/>
                    <a:pt x="1523" y="167"/>
                  </a:cubicBezTo>
                  <a:cubicBezTo>
                    <a:pt x="1371" y="58"/>
                    <a:pt x="1192" y="1"/>
                    <a:pt x="10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0" name="Google Shape;170;p27"/>
          <p:cNvSpPr txBox="1"/>
          <p:nvPr>
            <p:ph type="title"/>
          </p:nvPr>
        </p:nvSpPr>
        <p:spPr>
          <a:xfrm>
            <a:off x="3889175" y="1000050"/>
            <a:ext cx="3205500" cy="10554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71" name="Google Shape;171;p27"/>
          <p:cNvSpPr txBox="1"/>
          <p:nvPr>
            <p:ph idx="1" type="subTitle"/>
          </p:nvPr>
        </p:nvSpPr>
        <p:spPr>
          <a:xfrm>
            <a:off x="3889175" y="2131950"/>
            <a:ext cx="4185300" cy="20115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AutoNum type="arabicPeriod"/>
              <a:defRPr/>
            </a:lvl1pPr>
            <a:lvl2pPr lvl="1" algn="ctr">
              <a:lnSpc>
                <a:spcPct val="100000"/>
              </a:lnSpc>
              <a:spcBef>
                <a:spcPts val="0"/>
              </a:spcBef>
              <a:spcAft>
                <a:spcPts val="0"/>
              </a:spcAft>
              <a:buSzPts val="1200"/>
              <a:buAutoNum type="alphaLcPeriod"/>
              <a:defRPr/>
            </a:lvl2pPr>
            <a:lvl3pPr lvl="2" algn="ctr">
              <a:lnSpc>
                <a:spcPct val="100000"/>
              </a:lnSpc>
              <a:spcBef>
                <a:spcPts val="0"/>
              </a:spcBef>
              <a:spcAft>
                <a:spcPts val="0"/>
              </a:spcAft>
              <a:buSzPts val="1200"/>
              <a:buAutoNum type="romanLcPeriod"/>
              <a:defRPr/>
            </a:lvl3pPr>
            <a:lvl4pPr lvl="3" algn="ctr">
              <a:lnSpc>
                <a:spcPct val="100000"/>
              </a:lnSpc>
              <a:spcBef>
                <a:spcPts val="0"/>
              </a:spcBef>
              <a:spcAft>
                <a:spcPts val="0"/>
              </a:spcAft>
              <a:buSzPts val="1200"/>
              <a:buAutoNum type="arabicPeriod"/>
              <a:defRPr/>
            </a:lvl4pPr>
            <a:lvl5pPr lvl="4" algn="ctr">
              <a:lnSpc>
                <a:spcPct val="100000"/>
              </a:lnSpc>
              <a:spcBef>
                <a:spcPts val="0"/>
              </a:spcBef>
              <a:spcAft>
                <a:spcPts val="0"/>
              </a:spcAft>
              <a:buSzPts val="1200"/>
              <a:buAutoNum type="alphaLcPeriod"/>
              <a:defRPr/>
            </a:lvl5pPr>
            <a:lvl6pPr lvl="5" algn="ctr">
              <a:lnSpc>
                <a:spcPct val="100000"/>
              </a:lnSpc>
              <a:spcBef>
                <a:spcPts val="0"/>
              </a:spcBef>
              <a:spcAft>
                <a:spcPts val="0"/>
              </a:spcAft>
              <a:buSzPts val="1200"/>
              <a:buAutoNum type="romanLcPeriod"/>
              <a:defRPr/>
            </a:lvl6pPr>
            <a:lvl7pPr lvl="6" algn="ctr">
              <a:lnSpc>
                <a:spcPct val="100000"/>
              </a:lnSpc>
              <a:spcBef>
                <a:spcPts val="0"/>
              </a:spcBef>
              <a:spcAft>
                <a:spcPts val="0"/>
              </a:spcAft>
              <a:buSzPts val="1200"/>
              <a:buAutoNum type="arabicPeriod"/>
              <a:defRPr/>
            </a:lvl7pPr>
            <a:lvl8pPr lvl="7" algn="ctr">
              <a:lnSpc>
                <a:spcPct val="100000"/>
              </a:lnSpc>
              <a:spcBef>
                <a:spcPts val="0"/>
              </a:spcBef>
              <a:spcAft>
                <a:spcPts val="0"/>
              </a:spcAft>
              <a:buSzPts val="1200"/>
              <a:buAutoNum type="alphaLcPeriod"/>
              <a:defRPr/>
            </a:lvl8pPr>
            <a:lvl9pPr lvl="8" algn="ctr">
              <a:lnSpc>
                <a:spcPct val="100000"/>
              </a:lnSpc>
              <a:spcBef>
                <a:spcPts val="0"/>
              </a:spcBef>
              <a:spcAft>
                <a:spcPts val="0"/>
              </a:spcAft>
              <a:buSzPts val="1200"/>
              <a:buAutoNum type="romanLcPeriod"/>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4_1">
    <p:spTree>
      <p:nvGrpSpPr>
        <p:cNvPr id="172" name="Shape 172"/>
        <p:cNvGrpSpPr/>
        <p:nvPr/>
      </p:nvGrpSpPr>
      <p:grpSpPr>
        <a:xfrm>
          <a:off x="0" y="0"/>
          <a:ext cx="0" cy="0"/>
          <a:chOff x="0" y="0"/>
          <a:chExt cx="0" cy="0"/>
        </a:xfrm>
      </p:grpSpPr>
      <p:grpSp>
        <p:nvGrpSpPr>
          <p:cNvPr id="173" name="Google Shape;173;p28"/>
          <p:cNvGrpSpPr/>
          <p:nvPr/>
        </p:nvGrpSpPr>
        <p:grpSpPr>
          <a:xfrm>
            <a:off x="0" y="0"/>
            <a:ext cx="9144001" cy="5143500"/>
            <a:chOff x="0" y="0"/>
            <a:chExt cx="9144001" cy="5143500"/>
          </a:xfrm>
        </p:grpSpPr>
        <p:pic>
          <p:nvPicPr>
            <p:cNvPr id="174" name="Google Shape;174;p28"/>
            <p:cNvPicPr preferRelativeResize="0"/>
            <p:nvPr/>
          </p:nvPicPr>
          <p:blipFill>
            <a:blip r:embed="rId2">
              <a:alphaModFix/>
            </a:blip>
            <a:stretch>
              <a:fillRect/>
            </a:stretch>
          </p:blipFill>
          <p:spPr>
            <a:xfrm flipH="1" rot="10800000">
              <a:off x="0" y="2052950"/>
              <a:ext cx="4220500" cy="3090550"/>
            </a:xfrm>
            <a:prstGeom prst="rect">
              <a:avLst/>
            </a:prstGeom>
            <a:noFill/>
            <a:ln>
              <a:noFill/>
            </a:ln>
          </p:spPr>
        </p:pic>
        <p:pic>
          <p:nvPicPr>
            <p:cNvPr id="175" name="Google Shape;175;p28"/>
            <p:cNvPicPr preferRelativeResize="0"/>
            <p:nvPr/>
          </p:nvPicPr>
          <p:blipFill>
            <a:blip r:embed="rId3">
              <a:alphaModFix/>
            </a:blip>
            <a:stretch>
              <a:fillRect/>
            </a:stretch>
          </p:blipFill>
          <p:spPr>
            <a:xfrm flipH="1" rot="10800000">
              <a:off x="6764924" y="0"/>
              <a:ext cx="2379077" cy="3237334"/>
            </a:xfrm>
            <a:prstGeom prst="rect">
              <a:avLst/>
            </a:prstGeom>
            <a:noFill/>
            <a:ln>
              <a:noFill/>
            </a:ln>
          </p:spPr>
        </p:pic>
      </p:grpSp>
      <p:grpSp>
        <p:nvGrpSpPr>
          <p:cNvPr id="176" name="Google Shape;176;p28"/>
          <p:cNvGrpSpPr/>
          <p:nvPr/>
        </p:nvGrpSpPr>
        <p:grpSpPr>
          <a:xfrm rot="10800000">
            <a:off x="6704226" y="3811697"/>
            <a:ext cx="4574075" cy="3479350"/>
            <a:chOff x="1522650" y="1117750"/>
            <a:chExt cx="4574075" cy="3479350"/>
          </a:xfrm>
        </p:grpSpPr>
        <p:sp>
          <p:nvSpPr>
            <p:cNvPr id="177" name="Google Shape;177;p28"/>
            <p:cNvSpPr/>
            <p:nvPr/>
          </p:nvSpPr>
          <p:spPr>
            <a:xfrm>
              <a:off x="2305900" y="1117750"/>
              <a:ext cx="3790825" cy="3217100"/>
            </a:xfrm>
            <a:custGeom>
              <a:rect b="b" l="l" r="r" t="t"/>
              <a:pathLst>
                <a:path extrusionOk="0" h="128684" w="151633">
                  <a:moveTo>
                    <a:pt x="59573" y="1190"/>
                  </a:moveTo>
                  <a:lnTo>
                    <a:pt x="87345" y="18391"/>
                  </a:lnTo>
                  <a:cubicBezTo>
                    <a:pt x="87254" y="18737"/>
                    <a:pt x="87376" y="19117"/>
                    <a:pt x="87682" y="19337"/>
                  </a:cubicBezTo>
                  <a:cubicBezTo>
                    <a:pt x="87712" y="19358"/>
                    <a:pt x="87742" y="19374"/>
                    <a:pt x="87773" y="19391"/>
                  </a:cubicBezTo>
                  <a:lnTo>
                    <a:pt x="73089" y="35287"/>
                  </a:lnTo>
                  <a:cubicBezTo>
                    <a:pt x="73041" y="35228"/>
                    <a:pt x="72987" y="35173"/>
                    <a:pt x="72923" y="35127"/>
                  </a:cubicBezTo>
                  <a:cubicBezTo>
                    <a:pt x="72772" y="35017"/>
                    <a:pt x="72594" y="34961"/>
                    <a:pt x="72410" y="34961"/>
                  </a:cubicBezTo>
                  <a:cubicBezTo>
                    <a:pt x="72364" y="34961"/>
                    <a:pt x="72317" y="34964"/>
                    <a:pt x="72269" y="34972"/>
                  </a:cubicBezTo>
                  <a:lnTo>
                    <a:pt x="59361" y="1513"/>
                  </a:lnTo>
                  <a:cubicBezTo>
                    <a:pt x="59397" y="1478"/>
                    <a:pt x="59435" y="1443"/>
                    <a:pt x="59466" y="1400"/>
                  </a:cubicBezTo>
                  <a:cubicBezTo>
                    <a:pt x="59513" y="1335"/>
                    <a:pt x="59546" y="1262"/>
                    <a:pt x="59573" y="1190"/>
                  </a:cubicBezTo>
                  <a:close/>
                  <a:moveTo>
                    <a:pt x="57905" y="1155"/>
                  </a:moveTo>
                  <a:cubicBezTo>
                    <a:pt x="57962" y="1330"/>
                    <a:pt x="58069" y="1490"/>
                    <a:pt x="58229" y="1604"/>
                  </a:cubicBezTo>
                  <a:cubicBezTo>
                    <a:pt x="58385" y="1716"/>
                    <a:pt x="58564" y="1770"/>
                    <a:pt x="58744" y="1770"/>
                  </a:cubicBezTo>
                  <a:cubicBezTo>
                    <a:pt x="58890" y="1770"/>
                    <a:pt x="59035" y="1731"/>
                    <a:pt x="59165" y="1661"/>
                  </a:cubicBezTo>
                  <a:lnTo>
                    <a:pt x="72044" y="35042"/>
                  </a:lnTo>
                  <a:cubicBezTo>
                    <a:pt x="71907" y="35103"/>
                    <a:pt x="71787" y="35197"/>
                    <a:pt x="71696" y="35320"/>
                  </a:cubicBezTo>
                  <a:lnTo>
                    <a:pt x="34939" y="10633"/>
                  </a:lnTo>
                  <a:cubicBezTo>
                    <a:pt x="34967" y="10533"/>
                    <a:pt x="34978" y="10431"/>
                    <a:pt x="34971" y="10330"/>
                  </a:cubicBezTo>
                  <a:lnTo>
                    <a:pt x="57905" y="1155"/>
                  </a:lnTo>
                  <a:close/>
                  <a:moveTo>
                    <a:pt x="34896" y="10886"/>
                  </a:moveTo>
                  <a:lnTo>
                    <a:pt x="71585" y="35528"/>
                  </a:lnTo>
                  <a:cubicBezTo>
                    <a:pt x="71451" y="35873"/>
                    <a:pt x="71547" y="36273"/>
                    <a:pt x="71839" y="36520"/>
                  </a:cubicBezTo>
                  <a:lnTo>
                    <a:pt x="61150" y="46075"/>
                  </a:lnTo>
                  <a:cubicBezTo>
                    <a:pt x="61131" y="46059"/>
                    <a:pt x="61114" y="46040"/>
                    <a:pt x="61092" y="46024"/>
                  </a:cubicBezTo>
                  <a:cubicBezTo>
                    <a:pt x="60938" y="45913"/>
                    <a:pt x="60760" y="45860"/>
                    <a:pt x="60583" y="45860"/>
                  </a:cubicBezTo>
                  <a:cubicBezTo>
                    <a:pt x="60438" y="45860"/>
                    <a:pt x="60294" y="45896"/>
                    <a:pt x="60165" y="45964"/>
                  </a:cubicBezTo>
                  <a:lnTo>
                    <a:pt x="34896" y="10886"/>
                  </a:lnTo>
                  <a:close/>
                  <a:moveTo>
                    <a:pt x="88012" y="19481"/>
                  </a:moveTo>
                  <a:cubicBezTo>
                    <a:pt x="88073" y="19495"/>
                    <a:pt x="88135" y="19503"/>
                    <a:pt x="88199" y="19503"/>
                  </a:cubicBezTo>
                  <a:cubicBezTo>
                    <a:pt x="88236" y="19503"/>
                    <a:pt x="88270" y="19496"/>
                    <a:pt x="88308" y="19491"/>
                  </a:cubicBezTo>
                  <a:lnTo>
                    <a:pt x="90601" y="57808"/>
                  </a:lnTo>
                  <a:cubicBezTo>
                    <a:pt x="90477" y="57828"/>
                    <a:pt x="90359" y="57878"/>
                    <a:pt x="90253" y="57948"/>
                  </a:cubicBezTo>
                  <a:lnTo>
                    <a:pt x="73040" y="36456"/>
                  </a:lnTo>
                  <a:cubicBezTo>
                    <a:pt x="73069" y="36426"/>
                    <a:pt x="73102" y="36397"/>
                    <a:pt x="73126" y="36363"/>
                  </a:cubicBezTo>
                  <a:cubicBezTo>
                    <a:pt x="73264" y="36171"/>
                    <a:pt x="73319" y="35936"/>
                    <a:pt x="73280" y="35702"/>
                  </a:cubicBezTo>
                  <a:cubicBezTo>
                    <a:pt x="73268" y="35629"/>
                    <a:pt x="73244" y="35561"/>
                    <a:pt x="73216" y="35494"/>
                  </a:cubicBezTo>
                  <a:lnTo>
                    <a:pt x="88012" y="19481"/>
                  </a:lnTo>
                  <a:close/>
                  <a:moveTo>
                    <a:pt x="88769" y="19295"/>
                  </a:moveTo>
                  <a:lnTo>
                    <a:pt x="121569" y="41232"/>
                  </a:lnTo>
                  <a:cubicBezTo>
                    <a:pt x="121516" y="41429"/>
                    <a:pt x="121532" y="41636"/>
                    <a:pt x="121612" y="41820"/>
                  </a:cubicBezTo>
                  <a:lnTo>
                    <a:pt x="91516" y="58252"/>
                  </a:lnTo>
                  <a:cubicBezTo>
                    <a:pt x="91455" y="58141"/>
                    <a:pt x="91371" y="58040"/>
                    <a:pt x="91261" y="57962"/>
                  </a:cubicBezTo>
                  <a:cubicBezTo>
                    <a:pt x="91131" y="57868"/>
                    <a:pt x="90984" y="57820"/>
                    <a:pt x="90835" y="57804"/>
                  </a:cubicBezTo>
                  <a:lnTo>
                    <a:pt x="88539" y="19431"/>
                  </a:lnTo>
                  <a:cubicBezTo>
                    <a:pt x="88621" y="19396"/>
                    <a:pt x="88699" y="19354"/>
                    <a:pt x="88769" y="19295"/>
                  </a:cubicBezTo>
                  <a:close/>
                  <a:moveTo>
                    <a:pt x="72858" y="36603"/>
                  </a:moveTo>
                  <a:lnTo>
                    <a:pt x="90079" y="58104"/>
                  </a:lnTo>
                  <a:cubicBezTo>
                    <a:pt x="90062" y="58125"/>
                    <a:pt x="90041" y="58144"/>
                    <a:pt x="90025" y="58165"/>
                  </a:cubicBezTo>
                  <a:cubicBezTo>
                    <a:pt x="89989" y="58216"/>
                    <a:pt x="89960" y="58268"/>
                    <a:pt x="89936" y="58323"/>
                  </a:cubicBezTo>
                  <a:lnTo>
                    <a:pt x="61457" y="46818"/>
                  </a:lnTo>
                  <a:cubicBezTo>
                    <a:pt x="61473" y="46617"/>
                    <a:pt x="61422" y="46416"/>
                    <a:pt x="61307" y="46247"/>
                  </a:cubicBezTo>
                  <a:lnTo>
                    <a:pt x="72044" y="36651"/>
                  </a:lnTo>
                  <a:cubicBezTo>
                    <a:pt x="72160" y="36702"/>
                    <a:pt x="72283" y="36731"/>
                    <a:pt x="72406" y="36731"/>
                  </a:cubicBezTo>
                  <a:cubicBezTo>
                    <a:pt x="72565" y="36731"/>
                    <a:pt x="72719" y="36684"/>
                    <a:pt x="72858" y="36603"/>
                  </a:cubicBezTo>
                  <a:close/>
                  <a:moveTo>
                    <a:pt x="29406" y="22188"/>
                  </a:moveTo>
                  <a:lnTo>
                    <a:pt x="59857" y="46227"/>
                  </a:lnTo>
                  <a:cubicBezTo>
                    <a:pt x="59573" y="46625"/>
                    <a:pt x="59665" y="47178"/>
                    <a:pt x="60061" y="47462"/>
                  </a:cubicBezTo>
                  <a:cubicBezTo>
                    <a:pt x="60098" y="47488"/>
                    <a:pt x="60135" y="47509"/>
                    <a:pt x="60173" y="47529"/>
                  </a:cubicBezTo>
                  <a:lnTo>
                    <a:pt x="58655" y="58545"/>
                  </a:lnTo>
                  <a:cubicBezTo>
                    <a:pt x="58595" y="58532"/>
                    <a:pt x="58534" y="58525"/>
                    <a:pt x="58473" y="58525"/>
                  </a:cubicBezTo>
                  <a:cubicBezTo>
                    <a:pt x="58354" y="58525"/>
                    <a:pt x="58236" y="58550"/>
                    <a:pt x="58125" y="58596"/>
                  </a:cubicBezTo>
                  <a:lnTo>
                    <a:pt x="29406" y="22188"/>
                  </a:lnTo>
                  <a:close/>
                  <a:moveTo>
                    <a:pt x="16326" y="26247"/>
                  </a:moveTo>
                  <a:lnTo>
                    <a:pt x="57750" y="58893"/>
                  </a:lnTo>
                  <a:cubicBezTo>
                    <a:pt x="57750" y="58894"/>
                    <a:pt x="57749" y="58894"/>
                    <a:pt x="57748" y="58895"/>
                  </a:cubicBezTo>
                  <a:cubicBezTo>
                    <a:pt x="57632" y="59054"/>
                    <a:pt x="57582" y="59240"/>
                    <a:pt x="57584" y="59421"/>
                  </a:cubicBezTo>
                  <a:lnTo>
                    <a:pt x="33209" y="61477"/>
                  </a:lnTo>
                  <a:cubicBezTo>
                    <a:pt x="33171" y="61253"/>
                    <a:pt x="33049" y="61044"/>
                    <a:pt x="32851" y="60900"/>
                  </a:cubicBezTo>
                  <a:cubicBezTo>
                    <a:pt x="32696" y="60788"/>
                    <a:pt x="32515" y="60735"/>
                    <a:pt x="32336" y="60735"/>
                  </a:cubicBezTo>
                  <a:cubicBezTo>
                    <a:pt x="32231" y="60735"/>
                    <a:pt x="32126" y="60753"/>
                    <a:pt x="32028" y="60789"/>
                  </a:cubicBezTo>
                  <a:lnTo>
                    <a:pt x="16086" y="26436"/>
                  </a:lnTo>
                  <a:cubicBezTo>
                    <a:pt x="16176" y="26387"/>
                    <a:pt x="16257" y="26325"/>
                    <a:pt x="16326" y="26247"/>
                  </a:cubicBezTo>
                  <a:close/>
                  <a:moveTo>
                    <a:pt x="57622" y="59652"/>
                  </a:moveTo>
                  <a:cubicBezTo>
                    <a:pt x="57674" y="59839"/>
                    <a:pt x="57783" y="60008"/>
                    <a:pt x="57952" y="60129"/>
                  </a:cubicBezTo>
                  <a:cubicBezTo>
                    <a:pt x="58054" y="60201"/>
                    <a:pt x="58165" y="60247"/>
                    <a:pt x="58279" y="60272"/>
                  </a:cubicBezTo>
                  <a:lnTo>
                    <a:pt x="55785" y="68604"/>
                  </a:lnTo>
                  <a:cubicBezTo>
                    <a:pt x="55759" y="68602"/>
                    <a:pt x="55732" y="68601"/>
                    <a:pt x="55705" y="68601"/>
                  </a:cubicBezTo>
                  <a:cubicBezTo>
                    <a:pt x="55430" y="68601"/>
                    <a:pt x="55160" y="68726"/>
                    <a:pt x="54987" y="68966"/>
                  </a:cubicBezTo>
                  <a:cubicBezTo>
                    <a:pt x="54939" y="69034"/>
                    <a:pt x="54905" y="69108"/>
                    <a:pt x="54878" y="69182"/>
                  </a:cubicBezTo>
                  <a:lnTo>
                    <a:pt x="33192" y="61843"/>
                  </a:lnTo>
                  <a:cubicBezTo>
                    <a:pt x="33203" y="61799"/>
                    <a:pt x="33210" y="61755"/>
                    <a:pt x="33214" y="61709"/>
                  </a:cubicBezTo>
                  <a:lnTo>
                    <a:pt x="57622" y="59652"/>
                  </a:lnTo>
                  <a:close/>
                  <a:moveTo>
                    <a:pt x="61404" y="47049"/>
                  </a:moveTo>
                  <a:lnTo>
                    <a:pt x="89872" y="58550"/>
                  </a:lnTo>
                  <a:cubicBezTo>
                    <a:pt x="89825" y="58868"/>
                    <a:pt x="89949" y="59201"/>
                    <a:pt x="90228" y="59401"/>
                  </a:cubicBezTo>
                  <a:cubicBezTo>
                    <a:pt x="90327" y="59471"/>
                    <a:pt x="90435" y="59515"/>
                    <a:pt x="90546" y="59541"/>
                  </a:cubicBezTo>
                  <a:lnTo>
                    <a:pt x="88027" y="76730"/>
                  </a:lnTo>
                  <a:cubicBezTo>
                    <a:pt x="88011" y="76729"/>
                    <a:pt x="87994" y="76729"/>
                    <a:pt x="87977" y="76729"/>
                  </a:cubicBezTo>
                  <a:cubicBezTo>
                    <a:pt x="87931" y="76729"/>
                    <a:pt x="87884" y="76732"/>
                    <a:pt x="87837" y="76740"/>
                  </a:cubicBezTo>
                  <a:cubicBezTo>
                    <a:pt x="87715" y="76760"/>
                    <a:pt x="87603" y="76805"/>
                    <a:pt x="87501" y="76869"/>
                  </a:cubicBezTo>
                  <a:lnTo>
                    <a:pt x="61265" y="47294"/>
                  </a:lnTo>
                  <a:cubicBezTo>
                    <a:pt x="61275" y="47282"/>
                    <a:pt x="61288" y="47273"/>
                    <a:pt x="61297" y="47259"/>
                  </a:cubicBezTo>
                  <a:cubicBezTo>
                    <a:pt x="61344" y="47194"/>
                    <a:pt x="61377" y="47123"/>
                    <a:pt x="61404" y="47049"/>
                  </a:cubicBezTo>
                  <a:close/>
                  <a:moveTo>
                    <a:pt x="61096" y="47455"/>
                  </a:moveTo>
                  <a:lnTo>
                    <a:pt x="87328" y="77024"/>
                  </a:lnTo>
                  <a:cubicBezTo>
                    <a:pt x="87322" y="77033"/>
                    <a:pt x="87314" y="77039"/>
                    <a:pt x="87308" y="77047"/>
                  </a:cubicBezTo>
                  <a:lnTo>
                    <a:pt x="59297" y="59712"/>
                  </a:lnTo>
                  <a:cubicBezTo>
                    <a:pt x="59429" y="59348"/>
                    <a:pt x="59315" y="58926"/>
                    <a:pt x="58985" y="58689"/>
                  </a:cubicBezTo>
                  <a:cubicBezTo>
                    <a:pt x="58952" y="58665"/>
                    <a:pt x="58916" y="58648"/>
                    <a:pt x="58882" y="58628"/>
                  </a:cubicBezTo>
                  <a:lnTo>
                    <a:pt x="60400" y="47607"/>
                  </a:lnTo>
                  <a:cubicBezTo>
                    <a:pt x="60459" y="47619"/>
                    <a:pt x="60519" y="47627"/>
                    <a:pt x="60578" y="47627"/>
                  </a:cubicBezTo>
                  <a:cubicBezTo>
                    <a:pt x="60762" y="47627"/>
                    <a:pt x="60943" y="47564"/>
                    <a:pt x="61096" y="47455"/>
                  </a:cubicBezTo>
                  <a:close/>
                  <a:moveTo>
                    <a:pt x="59189" y="59922"/>
                  </a:moveTo>
                  <a:lnTo>
                    <a:pt x="87178" y="77244"/>
                  </a:lnTo>
                  <a:cubicBezTo>
                    <a:pt x="87172" y="77259"/>
                    <a:pt x="87166" y="77275"/>
                    <a:pt x="87161" y="77291"/>
                  </a:cubicBezTo>
                  <a:lnTo>
                    <a:pt x="56571" y="69673"/>
                  </a:lnTo>
                  <a:cubicBezTo>
                    <a:pt x="56646" y="69338"/>
                    <a:pt x="56520" y="68976"/>
                    <a:pt x="56224" y="68763"/>
                  </a:cubicBezTo>
                  <a:cubicBezTo>
                    <a:pt x="56157" y="68717"/>
                    <a:pt x="56087" y="68682"/>
                    <a:pt x="56015" y="68656"/>
                  </a:cubicBezTo>
                  <a:lnTo>
                    <a:pt x="58519" y="60290"/>
                  </a:lnTo>
                  <a:cubicBezTo>
                    <a:pt x="58777" y="60275"/>
                    <a:pt x="59025" y="60152"/>
                    <a:pt x="59188" y="59926"/>
                  </a:cubicBezTo>
                  <a:cubicBezTo>
                    <a:pt x="59189" y="59924"/>
                    <a:pt x="59189" y="59923"/>
                    <a:pt x="59189" y="59922"/>
                  </a:cubicBezTo>
                  <a:close/>
                  <a:moveTo>
                    <a:pt x="6382" y="54567"/>
                  </a:moveTo>
                  <a:lnTo>
                    <a:pt x="31456" y="61554"/>
                  </a:lnTo>
                  <a:cubicBezTo>
                    <a:pt x="31440" y="61772"/>
                    <a:pt x="31506" y="61990"/>
                    <a:pt x="31643" y="62166"/>
                  </a:cubicBezTo>
                  <a:lnTo>
                    <a:pt x="15546" y="78173"/>
                  </a:lnTo>
                  <a:cubicBezTo>
                    <a:pt x="15506" y="78130"/>
                    <a:pt x="15461" y="78092"/>
                    <a:pt x="15414" y="78055"/>
                  </a:cubicBezTo>
                  <a:cubicBezTo>
                    <a:pt x="15260" y="77944"/>
                    <a:pt x="15081" y="77892"/>
                    <a:pt x="14905" y="77892"/>
                  </a:cubicBezTo>
                  <a:cubicBezTo>
                    <a:pt x="14826" y="77892"/>
                    <a:pt x="14747" y="77902"/>
                    <a:pt x="14671" y="77923"/>
                  </a:cubicBezTo>
                  <a:lnTo>
                    <a:pt x="6061" y="55104"/>
                  </a:lnTo>
                  <a:cubicBezTo>
                    <a:pt x="6125" y="55054"/>
                    <a:pt x="6183" y="54997"/>
                    <a:pt x="6233" y="54928"/>
                  </a:cubicBezTo>
                  <a:cubicBezTo>
                    <a:pt x="6313" y="54818"/>
                    <a:pt x="6360" y="54692"/>
                    <a:pt x="6382" y="54567"/>
                  </a:cubicBezTo>
                  <a:close/>
                  <a:moveTo>
                    <a:pt x="91099" y="59489"/>
                  </a:moveTo>
                  <a:lnTo>
                    <a:pt x="104457" y="79682"/>
                  </a:lnTo>
                  <a:cubicBezTo>
                    <a:pt x="104363" y="79741"/>
                    <a:pt x="104277" y="79819"/>
                    <a:pt x="104210" y="79913"/>
                  </a:cubicBezTo>
                  <a:cubicBezTo>
                    <a:pt x="104146" y="80003"/>
                    <a:pt x="104103" y="80102"/>
                    <a:pt x="104076" y="80204"/>
                  </a:cubicBezTo>
                  <a:lnTo>
                    <a:pt x="88866" y="77650"/>
                  </a:lnTo>
                  <a:cubicBezTo>
                    <a:pt x="88877" y="77362"/>
                    <a:pt x="88749" y="77075"/>
                    <a:pt x="88499" y="76896"/>
                  </a:cubicBezTo>
                  <a:cubicBezTo>
                    <a:pt x="88425" y="76842"/>
                    <a:pt x="88344" y="76806"/>
                    <a:pt x="88260" y="76778"/>
                  </a:cubicBezTo>
                  <a:lnTo>
                    <a:pt x="90783" y="59563"/>
                  </a:lnTo>
                  <a:cubicBezTo>
                    <a:pt x="90892" y="59558"/>
                    <a:pt x="90999" y="59534"/>
                    <a:pt x="91099" y="59489"/>
                  </a:cubicBezTo>
                  <a:close/>
                  <a:moveTo>
                    <a:pt x="33100" y="62061"/>
                  </a:moveTo>
                  <a:lnTo>
                    <a:pt x="54828" y="69413"/>
                  </a:lnTo>
                  <a:cubicBezTo>
                    <a:pt x="54804" y="69712"/>
                    <a:pt x="54931" y="70016"/>
                    <a:pt x="55192" y="70201"/>
                  </a:cubicBezTo>
                  <a:cubicBezTo>
                    <a:pt x="55275" y="70262"/>
                    <a:pt x="55369" y="70305"/>
                    <a:pt x="55466" y="70333"/>
                  </a:cubicBezTo>
                  <a:lnTo>
                    <a:pt x="54144" y="97291"/>
                  </a:lnTo>
                  <a:cubicBezTo>
                    <a:pt x="54112" y="97293"/>
                    <a:pt x="54080" y="97293"/>
                    <a:pt x="54049" y="97298"/>
                  </a:cubicBezTo>
                  <a:cubicBezTo>
                    <a:pt x="53964" y="97313"/>
                    <a:pt x="53885" y="97342"/>
                    <a:pt x="53809" y="97378"/>
                  </a:cubicBezTo>
                  <a:lnTo>
                    <a:pt x="32845" y="62338"/>
                  </a:lnTo>
                  <a:cubicBezTo>
                    <a:pt x="32924" y="62281"/>
                    <a:pt x="32998" y="62217"/>
                    <a:pt x="33057" y="62136"/>
                  </a:cubicBezTo>
                  <a:cubicBezTo>
                    <a:pt x="33074" y="62112"/>
                    <a:pt x="33085" y="62086"/>
                    <a:pt x="33100" y="62061"/>
                  </a:cubicBezTo>
                  <a:close/>
                  <a:moveTo>
                    <a:pt x="56487" y="69893"/>
                  </a:moveTo>
                  <a:lnTo>
                    <a:pt x="87105" y="77517"/>
                  </a:lnTo>
                  <a:cubicBezTo>
                    <a:pt x="87088" y="77681"/>
                    <a:pt x="87116" y="77843"/>
                    <a:pt x="87186" y="77992"/>
                  </a:cubicBezTo>
                  <a:lnTo>
                    <a:pt x="54942" y="97700"/>
                  </a:lnTo>
                  <a:cubicBezTo>
                    <a:pt x="54883" y="97604"/>
                    <a:pt x="54803" y="97519"/>
                    <a:pt x="54708" y="97452"/>
                  </a:cubicBezTo>
                  <a:cubicBezTo>
                    <a:pt x="54609" y="97379"/>
                    <a:pt x="54496" y="97331"/>
                    <a:pt x="54379" y="97305"/>
                  </a:cubicBezTo>
                  <a:lnTo>
                    <a:pt x="55700" y="70367"/>
                  </a:lnTo>
                  <a:lnTo>
                    <a:pt x="55705" y="70367"/>
                  </a:lnTo>
                  <a:cubicBezTo>
                    <a:pt x="55753" y="70367"/>
                    <a:pt x="55802" y="70364"/>
                    <a:pt x="55850" y="70355"/>
                  </a:cubicBezTo>
                  <a:cubicBezTo>
                    <a:pt x="56084" y="70317"/>
                    <a:pt x="56287" y="70190"/>
                    <a:pt x="56427" y="69997"/>
                  </a:cubicBezTo>
                  <a:cubicBezTo>
                    <a:pt x="56450" y="69964"/>
                    <a:pt x="56468" y="69927"/>
                    <a:pt x="56487" y="69893"/>
                  </a:cubicBezTo>
                  <a:close/>
                  <a:moveTo>
                    <a:pt x="31811" y="62331"/>
                  </a:moveTo>
                  <a:cubicBezTo>
                    <a:pt x="31814" y="62333"/>
                    <a:pt x="31817" y="62338"/>
                    <a:pt x="31821" y="62340"/>
                  </a:cubicBezTo>
                  <a:cubicBezTo>
                    <a:pt x="31978" y="62452"/>
                    <a:pt x="32156" y="62506"/>
                    <a:pt x="32336" y="62506"/>
                  </a:cubicBezTo>
                  <a:cubicBezTo>
                    <a:pt x="32439" y="62506"/>
                    <a:pt x="32539" y="62482"/>
                    <a:pt x="32636" y="62447"/>
                  </a:cubicBezTo>
                  <a:lnTo>
                    <a:pt x="53611" y="97508"/>
                  </a:lnTo>
                  <a:cubicBezTo>
                    <a:pt x="53561" y="97551"/>
                    <a:pt x="53513" y="97602"/>
                    <a:pt x="53473" y="97657"/>
                  </a:cubicBezTo>
                  <a:cubicBezTo>
                    <a:pt x="53449" y="97691"/>
                    <a:pt x="53432" y="97726"/>
                    <a:pt x="53414" y="97761"/>
                  </a:cubicBezTo>
                  <a:lnTo>
                    <a:pt x="15678" y="79186"/>
                  </a:lnTo>
                  <a:cubicBezTo>
                    <a:pt x="15816" y="78926"/>
                    <a:pt x="15811" y="78622"/>
                    <a:pt x="15682" y="78371"/>
                  </a:cubicBezTo>
                  <a:lnTo>
                    <a:pt x="31811" y="62331"/>
                  </a:lnTo>
                  <a:close/>
                  <a:moveTo>
                    <a:pt x="1615" y="71499"/>
                  </a:moveTo>
                  <a:lnTo>
                    <a:pt x="14037" y="78573"/>
                  </a:lnTo>
                  <a:cubicBezTo>
                    <a:pt x="13958" y="78911"/>
                    <a:pt x="14084" y="79279"/>
                    <a:pt x="14383" y="79494"/>
                  </a:cubicBezTo>
                  <a:cubicBezTo>
                    <a:pt x="14539" y="79606"/>
                    <a:pt x="14719" y="79660"/>
                    <a:pt x="14898" y="79660"/>
                  </a:cubicBezTo>
                  <a:cubicBezTo>
                    <a:pt x="15136" y="79660"/>
                    <a:pt x="15368" y="79558"/>
                    <a:pt x="15538" y="79377"/>
                  </a:cubicBezTo>
                  <a:lnTo>
                    <a:pt x="53328" y="97978"/>
                  </a:lnTo>
                  <a:cubicBezTo>
                    <a:pt x="53297" y="98118"/>
                    <a:pt x="53305" y="98265"/>
                    <a:pt x="53342" y="98402"/>
                  </a:cubicBezTo>
                  <a:lnTo>
                    <a:pt x="44172" y="100939"/>
                  </a:lnTo>
                  <a:cubicBezTo>
                    <a:pt x="44109" y="100823"/>
                    <a:pt x="44023" y="100722"/>
                    <a:pt x="43914" y="100644"/>
                  </a:cubicBezTo>
                  <a:cubicBezTo>
                    <a:pt x="43762" y="100534"/>
                    <a:pt x="43583" y="100477"/>
                    <a:pt x="43400" y="100477"/>
                  </a:cubicBezTo>
                  <a:cubicBezTo>
                    <a:pt x="43351" y="100477"/>
                    <a:pt x="43302" y="100481"/>
                    <a:pt x="43253" y="100489"/>
                  </a:cubicBezTo>
                  <a:cubicBezTo>
                    <a:pt x="43020" y="100528"/>
                    <a:pt x="42817" y="100655"/>
                    <a:pt x="42677" y="100848"/>
                  </a:cubicBezTo>
                  <a:cubicBezTo>
                    <a:pt x="42516" y="101072"/>
                    <a:pt x="42479" y="101346"/>
                    <a:pt x="42546" y="101594"/>
                  </a:cubicBezTo>
                  <a:lnTo>
                    <a:pt x="31935" y="108097"/>
                  </a:lnTo>
                  <a:cubicBezTo>
                    <a:pt x="31872" y="107978"/>
                    <a:pt x="31783" y="107872"/>
                    <a:pt x="31671" y="107790"/>
                  </a:cubicBezTo>
                  <a:cubicBezTo>
                    <a:pt x="31516" y="107679"/>
                    <a:pt x="31337" y="107626"/>
                    <a:pt x="31160" y="107626"/>
                  </a:cubicBezTo>
                  <a:cubicBezTo>
                    <a:pt x="30986" y="107626"/>
                    <a:pt x="30812" y="107678"/>
                    <a:pt x="30664" y="107776"/>
                  </a:cubicBezTo>
                  <a:lnTo>
                    <a:pt x="1598" y="71519"/>
                  </a:lnTo>
                  <a:cubicBezTo>
                    <a:pt x="1603" y="71511"/>
                    <a:pt x="1609" y="71506"/>
                    <a:pt x="1615" y="71499"/>
                  </a:cubicBezTo>
                  <a:close/>
                  <a:moveTo>
                    <a:pt x="87314" y="78191"/>
                  </a:moveTo>
                  <a:cubicBezTo>
                    <a:pt x="87360" y="78243"/>
                    <a:pt x="87409" y="78293"/>
                    <a:pt x="87467" y="78334"/>
                  </a:cubicBezTo>
                  <a:cubicBezTo>
                    <a:pt x="87623" y="78447"/>
                    <a:pt x="87803" y="78500"/>
                    <a:pt x="87981" y="78500"/>
                  </a:cubicBezTo>
                  <a:cubicBezTo>
                    <a:pt x="88023" y="78500"/>
                    <a:pt x="88063" y="78493"/>
                    <a:pt x="88103" y="78485"/>
                  </a:cubicBezTo>
                  <a:lnTo>
                    <a:pt x="95457" y="108915"/>
                  </a:lnTo>
                  <a:cubicBezTo>
                    <a:pt x="95228" y="108955"/>
                    <a:pt x="95026" y="109080"/>
                    <a:pt x="94890" y="109271"/>
                  </a:cubicBezTo>
                  <a:cubicBezTo>
                    <a:pt x="94886" y="109276"/>
                    <a:pt x="94884" y="109281"/>
                    <a:pt x="94880" y="109287"/>
                  </a:cubicBezTo>
                  <a:lnTo>
                    <a:pt x="55049" y="98390"/>
                  </a:lnTo>
                  <a:cubicBezTo>
                    <a:pt x="55079" y="98272"/>
                    <a:pt x="55087" y="98149"/>
                    <a:pt x="55066" y="98026"/>
                  </a:cubicBezTo>
                  <a:cubicBezTo>
                    <a:pt x="55060" y="97989"/>
                    <a:pt x="55048" y="97954"/>
                    <a:pt x="55038" y="97917"/>
                  </a:cubicBezTo>
                  <a:lnTo>
                    <a:pt x="87314" y="78191"/>
                  </a:lnTo>
                  <a:close/>
                  <a:moveTo>
                    <a:pt x="42637" y="101815"/>
                  </a:moveTo>
                  <a:cubicBezTo>
                    <a:pt x="42697" y="101917"/>
                    <a:pt x="42779" y="102009"/>
                    <a:pt x="42882" y="102083"/>
                  </a:cubicBezTo>
                  <a:cubicBezTo>
                    <a:pt x="43034" y="102192"/>
                    <a:pt x="43212" y="102249"/>
                    <a:pt x="43395" y="102249"/>
                  </a:cubicBezTo>
                  <a:cubicBezTo>
                    <a:pt x="43443" y="102249"/>
                    <a:pt x="43493" y="102245"/>
                    <a:pt x="43541" y="102237"/>
                  </a:cubicBezTo>
                  <a:cubicBezTo>
                    <a:pt x="43588" y="102229"/>
                    <a:pt x="43633" y="102216"/>
                    <a:pt x="43679" y="102201"/>
                  </a:cubicBezTo>
                  <a:lnTo>
                    <a:pt x="55444" y="118817"/>
                  </a:lnTo>
                  <a:cubicBezTo>
                    <a:pt x="55361" y="118874"/>
                    <a:pt x="55285" y="118944"/>
                    <a:pt x="55225" y="119027"/>
                  </a:cubicBezTo>
                  <a:cubicBezTo>
                    <a:pt x="55134" y="119155"/>
                    <a:pt x="55081" y="119302"/>
                    <a:pt x="55066" y="119454"/>
                  </a:cubicBezTo>
                  <a:lnTo>
                    <a:pt x="38399" y="118443"/>
                  </a:lnTo>
                  <a:lnTo>
                    <a:pt x="31738" y="109173"/>
                  </a:lnTo>
                  <a:cubicBezTo>
                    <a:pt x="31789" y="109128"/>
                    <a:pt x="31835" y="109080"/>
                    <a:pt x="31876" y="109025"/>
                  </a:cubicBezTo>
                  <a:cubicBezTo>
                    <a:pt x="32014" y="108832"/>
                    <a:pt x="32069" y="108598"/>
                    <a:pt x="32030" y="108364"/>
                  </a:cubicBezTo>
                  <a:cubicBezTo>
                    <a:pt x="32027" y="108350"/>
                    <a:pt x="32021" y="108336"/>
                    <a:pt x="32017" y="108321"/>
                  </a:cubicBezTo>
                  <a:lnTo>
                    <a:pt x="42637" y="101815"/>
                  </a:lnTo>
                  <a:close/>
                  <a:moveTo>
                    <a:pt x="54958" y="98612"/>
                  </a:moveTo>
                  <a:lnTo>
                    <a:pt x="94775" y="109505"/>
                  </a:lnTo>
                  <a:cubicBezTo>
                    <a:pt x="94674" y="109802"/>
                    <a:pt x="94737" y="110137"/>
                    <a:pt x="94949" y="110374"/>
                  </a:cubicBezTo>
                  <a:lnTo>
                    <a:pt x="79975" y="127087"/>
                  </a:lnTo>
                  <a:cubicBezTo>
                    <a:pt x="79970" y="127084"/>
                    <a:pt x="79968" y="127081"/>
                    <a:pt x="79965" y="127079"/>
                  </a:cubicBezTo>
                  <a:cubicBezTo>
                    <a:pt x="79813" y="126970"/>
                    <a:pt x="79634" y="126913"/>
                    <a:pt x="79451" y="126913"/>
                  </a:cubicBezTo>
                  <a:cubicBezTo>
                    <a:pt x="79403" y="126913"/>
                    <a:pt x="79354" y="126917"/>
                    <a:pt x="79305" y="126925"/>
                  </a:cubicBezTo>
                  <a:cubicBezTo>
                    <a:pt x="79089" y="126960"/>
                    <a:pt x="78902" y="127074"/>
                    <a:pt x="78766" y="127242"/>
                  </a:cubicBezTo>
                  <a:lnTo>
                    <a:pt x="44129" y="101861"/>
                  </a:lnTo>
                  <a:cubicBezTo>
                    <a:pt x="44257" y="101672"/>
                    <a:pt x="44310" y="101447"/>
                    <a:pt x="44272" y="101221"/>
                  </a:cubicBezTo>
                  <a:cubicBezTo>
                    <a:pt x="44268" y="101201"/>
                    <a:pt x="44262" y="101182"/>
                    <a:pt x="44256" y="101162"/>
                  </a:cubicBezTo>
                  <a:lnTo>
                    <a:pt x="53432" y="98624"/>
                  </a:lnTo>
                  <a:cubicBezTo>
                    <a:pt x="53492" y="98727"/>
                    <a:pt x="53573" y="98820"/>
                    <a:pt x="53678" y="98895"/>
                  </a:cubicBezTo>
                  <a:cubicBezTo>
                    <a:pt x="53834" y="99007"/>
                    <a:pt x="54013" y="99061"/>
                    <a:pt x="54193" y="99061"/>
                  </a:cubicBezTo>
                  <a:cubicBezTo>
                    <a:pt x="54468" y="99061"/>
                    <a:pt x="54740" y="98932"/>
                    <a:pt x="54914" y="98692"/>
                  </a:cubicBezTo>
                  <a:cubicBezTo>
                    <a:pt x="54931" y="98666"/>
                    <a:pt x="54943" y="98639"/>
                    <a:pt x="54958" y="98612"/>
                  </a:cubicBezTo>
                  <a:close/>
                  <a:moveTo>
                    <a:pt x="58749" y="0"/>
                  </a:moveTo>
                  <a:cubicBezTo>
                    <a:pt x="58700" y="0"/>
                    <a:pt x="58651" y="4"/>
                    <a:pt x="58601" y="13"/>
                  </a:cubicBezTo>
                  <a:cubicBezTo>
                    <a:pt x="58368" y="51"/>
                    <a:pt x="58165" y="178"/>
                    <a:pt x="58026" y="371"/>
                  </a:cubicBezTo>
                  <a:cubicBezTo>
                    <a:pt x="57906" y="537"/>
                    <a:pt x="57857" y="730"/>
                    <a:pt x="57863" y="922"/>
                  </a:cubicBezTo>
                  <a:lnTo>
                    <a:pt x="34925" y="10097"/>
                  </a:lnTo>
                  <a:cubicBezTo>
                    <a:pt x="34868" y="9931"/>
                    <a:pt x="34761" y="9780"/>
                    <a:pt x="34608" y="9669"/>
                  </a:cubicBezTo>
                  <a:cubicBezTo>
                    <a:pt x="34451" y="9557"/>
                    <a:pt x="34271" y="9503"/>
                    <a:pt x="34092" y="9503"/>
                  </a:cubicBezTo>
                  <a:cubicBezTo>
                    <a:pt x="33816" y="9503"/>
                    <a:pt x="33545" y="9631"/>
                    <a:pt x="33372" y="9872"/>
                  </a:cubicBezTo>
                  <a:cubicBezTo>
                    <a:pt x="33234" y="10064"/>
                    <a:pt x="33180" y="10299"/>
                    <a:pt x="33218" y="10533"/>
                  </a:cubicBezTo>
                  <a:cubicBezTo>
                    <a:pt x="33257" y="10766"/>
                    <a:pt x="33384" y="10969"/>
                    <a:pt x="33577" y="11108"/>
                  </a:cubicBezTo>
                  <a:cubicBezTo>
                    <a:pt x="33733" y="11221"/>
                    <a:pt x="33912" y="11274"/>
                    <a:pt x="34091" y="11274"/>
                  </a:cubicBezTo>
                  <a:cubicBezTo>
                    <a:pt x="34316" y="11274"/>
                    <a:pt x="34535" y="11185"/>
                    <a:pt x="34704" y="11023"/>
                  </a:cubicBezTo>
                  <a:lnTo>
                    <a:pt x="59844" y="45919"/>
                  </a:lnTo>
                  <a:lnTo>
                    <a:pt x="59844" y="45919"/>
                  </a:lnTo>
                  <a:lnTo>
                    <a:pt x="29110" y="21654"/>
                  </a:lnTo>
                  <a:cubicBezTo>
                    <a:pt x="29111" y="21652"/>
                    <a:pt x="29113" y="21651"/>
                    <a:pt x="29117" y="21648"/>
                  </a:cubicBezTo>
                  <a:cubicBezTo>
                    <a:pt x="29401" y="21251"/>
                    <a:pt x="29309" y="20697"/>
                    <a:pt x="28913" y="20413"/>
                  </a:cubicBezTo>
                  <a:cubicBezTo>
                    <a:pt x="28757" y="20301"/>
                    <a:pt x="28577" y="20247"/>
                    <a:pt x="28399" y="20247"/>
                  </a:cubicBezTo>
                  <a:cubicBezTo>
                    <a:pt x="28122" y="20247"/>
                    <a:pt x="27850" y="20375"/>
                    <a:pt x="27678" y="20616"/>
                  </a:cubicBezTo>
                  <a:cubicBezTo>
                    <a:pt x="27393" y="21013"/>
                    <a:pt x="27485" y="21567"/>
                    <a:pt x="27881" y="21851"/>
                  </a:cubicBezTo>
                  <a:cubicBezTo>
                    <a:pt x="28037" y="21963"/>
                    <a:pt x="28217" y="22017"/>
                    <a:pt x="28396" y="22017"/>
                  </a:cubicBezTo>
                  <a:cubicBezTo>
                    <a:pt x="28561" y="22017"/>
                    <a:pt x="28722" y="21967"/>
                    <a:pt x="28864" y="21877"/>
                  </a:cubicBezTo>
                  <a:lnTo>
                    <a:pt x="57922" y="58717"/>
                  </a:lnTo>
                  <a:cubicBezTo>
                    <a:pt x="57920" y="58718"/>
                    <a:pt x="57919" y="58719"/>
                    <a:pt x="57916" y="58723"/>
                  </a:cubicBezTo>
                  <a:lnTo>
                    <a:pt x="16459" y="26054"/>
                  </a:lnTo>
                  <a:cubicBezTo>
                    <a:pt x="16652" y="25671"/>
                    <a:pt x="16546" y="25194"/>
                    <a:pt x="16188" y="24937"/>
                  </a:cubicBezTo>
                  <a:cubicBezTo>
                    <a:pt x="16032" y="24825"/>
                    <a:pt x="15851" y="24771"/>
                    <a:pt x="15672" y="24771"/>
                  </a:cubicBezTo>
                  <a:cubicBezTo>
                    <a:pt x="15397" y="24771"/>
                    <a:pt x="15125" y="24899"/>
                    <a:pt x="14952" y="25140"/>
                  </a:cubicBezTo>
                  <a:cubicBezTo>
                    <a:pt x="14668" y="25537"/>
                    <a:pt x="14760" y="26091"/>
                    <a:pt x="15155" y="26375"/>
                  </a:cubicBezTo>
                  <a:cubicBezTo>
                    <a:pt x="15308" y="26486"/>
                    <a:pt x="15486" y="26541"/>
                    <a:pt x="15671" y="26541"/>
                  </a:cubicBezTo>
                  <a:cubicBezTo>
                    <a:pt x="15719" y="26541"/>
                    <a:pt x="15768" y="26537"/>
                    <a:pt x="15816" y="26529"/>
                  </a:cubicBezTo>
                  <a:cubicBezTo>
                    <a:pt x="15834" y="26526"/>
                    <a:pt x="15850" y="26520"/>
                    <a:pt x="15866" y="26516"/>
                  </a:cubicBezTo>
                  <a:lnTo>
                    <a:pt x="31824" y="60903"/>
                  </a:lnTo>
                  <a:cubicBezTo>
                    <a:pt x="31748" y="60958"/>
                    <a:pt x="31675" y="61023"/>
                    <a:pt x="31618" y="61103"/>
                  </a:cubicBezTo>
                  <a:cubicBezTo>
                    <a:pt x="31568" y="61173"/>
                    <a:pt x="31534" y="61248"/>
                    <a:pt x="31507" y="61324"/>
                  </a:cubicBezTo>
                  <a:lnTo>
                    <a:pt x="6390" y="54326"/>
                  </a:lnTo>
                  <a:cubicBezTo>
                    <a:pt x="6367" y="54081"/>
                    <a:pt x="6245" y="53846"/>
                    <a:pt x="6030" y="53692"/>
                  </a:cubicBezTo>
                  <a:cubicBezTo>
                    <a:pt x="5874" y="53581"/>
                    <a:pt x="5694" y="53527"/>
                    <a:pt x="5515" y="53527"/>
                  </a:cubicBezTo>
                  <a:cubicBezTo>
                    <a:pt x="5239" y="53527"/>
                    <a:pt x="4967" y="53655"/>
                    <a:pt x="4794" y="53896"/>
                  </a:cubicBezTo>
                  <a:cubicBezTo>
                    <a:pt x="4510" y="54293"/>
                    <a:pt x="4602" y="54846"/>
                    <a:pt x="4998" y="55131"/>
                  </a:cubicBezTo>
                  <a:cubicBezTo>
                    <a:pt x="5154" y="55243"/>
                    <a:pt x="5334" y="55297"/>
                    <a:pt x="5512" y="55297"/>
                  </a:cubicBezTo>
                  <a:cubicBezTo>
                    <a:pt x="5630" y="55297"/>
                    <a:pt x="5746" y="55269"/>
                    <a:pt x="5854" y="55223"/>
                  </a:cubicBezTo>
                  <a:lnTo>
                    <a:pt x="14454" y="78011"/>
                  </a:lnTo>
                  <a:cubicBezTo>
                    <a:pt x="14348" y="78072"/>
                    <a:pt x="14255" y="78154"/>
                    <a:pt x="14180" y="78258"/>
                  </a:cubicBezTo>
                  <a:cubicBezTo>
                    <a:pt x="14159" y="78289"/>
                    <a:pt x="14143" y="78321"/>
                    <a:pt x="14124" y="78354"/>
                  </a:cubicBezTo>
                  <a:lnTo>
                    <a:pt x="1732" y="71295"/>
                  </a:lnTo>
                  <a:cubicBezTo>
                    <a:pt x="1882" y="70925"/>
                    <a:pt x="1769" y="70488"/>
                    <a:pt x="1431" y="70244"/>
                  </a:cubicBezTo>
                  <a:cubicBezTo>
                    <a:pt x="1279" y="70136"/>
                    <a:pt x="1101" y="70079"/>
                    <a:pt x="918" y="70079"/>
                  </a:cubicBezTo>
                  <a:cubicBezTo>
                    <a:pt x="869" y="70079"/>
                    <a:pt x="819" y="70083"/>
                    <a:pt x="770" y="70091"/>
                  </a:cubicBezTo>
                  <a:cubicBezTo>
                    <a:pt x="535" y="70130"/>
                    <a:pt x="333" y="70257"/>
                    <a:pt x="193" y="70449"/>
                  </a:cubicBezTo>
                  <a:cubicBezTo>
                    <a:pt x="56" y="70642"/>
                    <a:pt x="1" y="70875"/>
                    <a:pt x="40" y="71109"/>
                  </a:cubicBezTo>
                  <a:cubicBezTo>
                    <a:pt x="79" y="71343"/>
                    <a:pt x="206" y="71547"/>
                    <a:pt x="399" y="71685"/>
                  </a:cubicBezTo>
                  <a:cubicBezTo>
                    <a:pt x="555" y="71797"/>
                    <a:pt x="734" y="71851"/>
                    <a:pt x="913" y="71851"/>
                  </a:cubicBezTo>
                  <a:cubicBezTo>
                    <a:pt x="1096" y="71851"/>
                    <a:pt x="1276" y="71789"/>
                    <a:pt x="1426" y="71680"/>
                  </a:cubicBezTo>
                  <a:lnTo>
                    <a:pt x="30491" y="107933"/>
                  </a:lnTo>
                  <a:cubicBezTo>
                    <a:pt x="30474" y="107952"/>
                    <a:pt x="30454" y="107971"/>
                    <a:pt x="30437" y="107994"/>
                  </a:cubicBezTo>
                  <a:cubicBezTo>
                    <a:pt x="30426" y="108010"/>
                    <a:pt x="30418" y="108029"/>
                    <a:pt x="30408" y="108045"/>
                  </a:cubicBezTo>
                  <a:lnTo>
                    <a:pt x="5131" y="93125"/>
                  </a:lnTo>
                  <a:cubicBezTo>
                    <a:pt x="5273" y="92758"/>
                    <a:pt x="5159" y="92325"/>
                    <a:pt x="4826" y="92087"/>
                  </a:cubicBezTo>
                  <a:cubicBezTo>
                    <a:pt x="4669" y="91975"/>
                    <a:pt x="4489" y="91921"/>
                    <a:pt x="4311" y="91921"/>
                  </a:cubicBezTo>
                  <a:cubicBezTo>
                    <a:pt x="4035" y="91921"/>
                    <a:pt x="3763" y="92050"/>
                    <a:pt x="3589" y="92291"/>
                  </a:cubicBezTo>
                  <a:cubicBezTo>
                    <a:pt x="3305" y="92688"/>
                    <a:pt x="3397" y="93241"/>
                    <a:pt x="3792" y="93527"/>
                  </a:cubicBezTo>
                  <a:cubicBezTo>
                    <a:pt x="3950" y="93639"/>
                    <a:pt x="4128" y="93692"/>
                    <a:pt x="4308" y="93692"/>
                  </a:cubicBezTo>
                  <a:cubicBezTo>
                    <a:pt x="4578" y="93692"/>
                    <a:pt x="4846" y="93566"/>
                    <a:pt x="5020" y="93332"/>
                  </a:cubicBezTo>
                  <a:lnTo>
                    <a:pt x="30310" y="108260"/>
                  </a:lnTo>
                  <a:cubicBezTo>
                    <a:pt x="30273" y="108387"/>
                    <a:pt x="30261" y="108519"/>
                    <a:pt x="30283" y="108652"/>
                  </a:cubicBezTo>
                  <a:cubicBezTo>
                    <a:pt x="30322" y="108886"/>
                    <a:pt x="30449" y="109090"/>
                    <a:pt x="30642" y="109228"/>
                  </a:cubicBezTo>
                  <a:cubicBezTo>
                    <a:pt x="30795" y="109337"/>
                    <a:pt x="30972" y="109394"/>
                    <a:pt x="31155" y="109394"/>
                  </a:cubicBezTo>
                  <a:cubicBezTo>
                    <a:pt x="31203" y="109394"/>
                    <a:pt x="31252" y="109389"/>
                    <a:pt x="31301" y="109382"/>
                  </a:cubicBezTo>
                  <a:cubicBezTo>
                    <a:pt x="31386" y="109367"/>
                    <a:pt x="31466" y="109337"/>
                    <a:pt x="31543" y="109302"/>
                  </a:cubicBezTo>
                  <a:lnTo>
                    <a:pt x="38242" y="118625"/>
                  </a:lnTo>
                  <a:lnTo>
                    <a:pt x="38274" y="118671"/>
                  </a:lnTo>
                  <a:lnTo>
                    <a:pt x="55072" y="119689"/>
                  </a:lnTo>
                  <a:cubicBezTo>
                    <a:pt x="55111" y="119923"/>
                    <a:pt x="55238" y="120126"/>
                    <a:pt x="55429" y="120263"/>
                  </a:cubicBezTo>
                  <a:cubicBezTo>
                    <a:pt x="55585" y="120375"/>
                    <a:pt x="55765" y="120428"/>
                    <a:pt x="55944" y="120428"/>
                  </a:cubicBezTo>
                  <a:cubicBezTo>
                    <a:pt x="56219" y="120428"/>
                    <a:pt x="56492" y="120300"/>
                    <a:pt x="56664" y="120059"/>
                  </a:cubicBezTo>
                  <a:cubicBezTo>
                    <a:pt x="56949" y="119663"/>
                    <a:pt x="56857" y="119109"/>
                    <a:pt x="56461" y="118824"/>
                  </a:cubicBezTo>
                  <a:cubicBezTo>
                    <a:pt x="56309" y="118716"/>
                    <a:pt x="56131" y="118659"/>
                    <a:pt x="55949" y="118659"/>
                  </a:cubicBezTo>
                  <a:cubicBezTo>
                    <a:pt x="55900" y="118659"/>
                    <a:pt x="55850" y="118663"/>
                    <a:pt x="55801" y="118671"/>
                  </a:cubicBezTo>
                  <a:cubicBezTo>
                    <a:pt x="55750" y="118679"/>
                    <a:pt x="55702" y="118694"/>
                    <a:pt x="55655" y="118710"/>
                  </a:cubicBezTo>
                  <a:lnTo>
                    <a:pt x="43893" y="102095"/>
                  </a:lnTo>
                  <a:cubicBezTo>
                    <a:pt x="43920" y="102077"/>
                    <a:pt x="43946" y="102056"/>
                    <a:pt x="43971" y="102035"/>
                  </a:cubicBezTo>
                  <a:lnTo>
                    <a:pt x="78639" y="127440"/>
                  </a:lnTo>
                  <a:cubicBezTo>
                    <a:pt x="78569" y="127597"/>
                    <a:pt x="78545" y="127770"/>
                    <a:pt x="78575" y="127942"/>
                  </a:cubicBezTo>
                  <a:cubicBezTo>
                    <a:pt x="78613" y="128175"/>
                    <a:pt x="78740" y="128380"/>
                    <a:pt x="78933" y="128518"/>
                  </a:cubicBezTo>
                  <a:cubicBezTo>
                    <a:pt x="79089" y="128630"/>
                    <a:pt x="79269" y="128683"/>
                    <a:pt x="79447" y="128683"/>
                  </a:cubicBezTo>
                  <a:cubicBezTo>
                    <a:pt x="79723" y="128683"/>
                    <a:pt x="79996" y="128555"/>
                    <a:pt x="80168" y="128314"/>
                  </a:cubicBezTo>
                  <a:cubicBezTo>
                    <a:pt x="80402" y="127987"/>
                    <a:pt x="80378" y="127555"/>
                    <a:pt x="80140" y="127252"/>
                  </a:cubicBezTo>
                  <a:lnTo>
                    <a:pt x="95125" y="110526"/>
                  </a:lnTo>
                  <a:cubicBezTo>
                    <a:pt x="95273" y="110624"/>
                    <a:pt x="95441" y="110672"/>
                    <a:pt x="95607" y="110672"/>
                  </a:cubicBezTo>
                  <a:cubicBezTo>
                    <a:pt x="95788" y="110672"/>
                    <a:pt x="95963" y="110612"/>
                    <a:pt x="96112" y="110507"/>
                  </a:cubicBezTo>
                  <a:lnTo>
                    <a:pt x="102491" y="121570"/>
                  </a:lnTo>
                  <a:cubicBezTo>
                    <a:pt x="102377" y="121631"/>
                    <a:pt x="102271" y="121716"/>
                    <a:pt x="102190" y="121830"/>
                  </a:cubicBezTo>
                  <a:cubicBezTo>
                    <a:pt x="101904" y="122228"/>
                    <a:pt x="101997" y="122780"/>
                    <a:pt x="102393" y="123065"/>
                  </a:cubicBezTo>
                  <a:cubicBezTo>
                    <a:pt x="102545" y="123175"/>
                    <a:pt x="102723" y="123231"/>
                    <a:pt x="102906" y="123231"/>
                  </a:cubicBezTo>
                  <a:cubicBezTo>
                    <a:pt x="102954" y="123231"/>
                    <a:pt x="103004" y="123228"/>
                    <a:pt x="103052" y="123219"/>
                  </a:cubicBezTo>
                  <a:cubicBezTo>
                    <a:pt x="103284" y="123181"/>
                    <a:pt x="103489" y="123053"/>
                    <a:pt x="103626" y="122861"/>
                  </a:cubicBezTo>
                  <a:cubicBezTo>
                    <a:pt x="103912" y="122464"/>
                    <a:pt x="103819" y="121910"/>
                    <a:pt x="103423" y="121625"/>
                  </a:cubicBezTo>
                  <a:cubicBezTo>
                    <a:pt x="103268" y="121514"/>
                    <a:pt x="103091" y="121463"/>
                    <a:pt x="102915" y="121463"/>
                  </a:cubicBezTo>
                  <a:cubicBezTo>
                    <a:pt x="102846" y="121463"/>
                    <a:pt x="102778" y="121470"/>
                    <a:pt x="102712" y="121485"/>
                  </a:cubicBezTo>
                  <a:lnTo>
                    <a:pt x="96287" y="110342"/>
                  </a:lnTo>
                  <a:cubicBezTo>
                    <a:pt x="96298" y="110329"/>
                    <a:pt x="96313" y="110318"/>
                    <a:pt x="96325" y="110302"/>
                  </a:cubicBezTo>
                  <a:cubicBezTo>
                    <a:pt x="96610" y="109904"/>
                    <a:pt x="96518" y="109351"/>
                    <a:pt x="96121" y="109066"/>
                  </a:cubicBezTo>
                  <a:cubicBezTo>
                    <a:pt x="95993" y="108973"/>
                    <a:pt x="95844" y="108923"/>
                    <a:pt x="95692" y="108908"/>
                  </a:cubicBezTo>
                  <a:lnTo>
                    <a:pt x="88325" y="78424"/>
                  </a:lnTo>
                  <a:cubicBezTo>
                    <a:pt x="88400" y="78392"/>
                    <a:pt x="88472" y="78351"/>
                    <a:pt x="88538" y="78298"/>
                  </a:cubicBezTo>
                  <a:lnTo>
                    <a:pt x="112640" y="101661"/>
                  </a:lnTo>
                  <a:cubicBezTo>
                    <a:pt x="112415" y="102050"/>
                    <a:pt x="112513" y="102555"/>
                    <a:pt x="112886" y="102822"/>
                  </a:cubicBezTo>
                  <a:cubicBezTo>
                    <a:pt x="113043" y="102935"/>
                    <a:pt x="113222" y="102988"/>
                    <a:pt x="113401" y="102988"/>
                  </a:cubicBezTo>
                  <a:cubicBezTo>
                    <a:pt x="113421" y="102988"/>
                    <a:pt x="113442" y="102983"/>
                    <a:pt x="113461" y="102982"/>
                  </a:cubicBezTo>
                  <a:lnTo>
                    <a:pt x="118567" y="120230"/>
                  </a:lnTo>
                  <a:cubicBezTo>
                    <a:pt x="118456" y="120292"/>
                    <a:pt x="118356" y="120375"/>
                    <a:pt x="118277" y="120485"/>
                  </a:cubicBezTo>
                  <a:cubicBezTo>
                    <a:pt x="117993" y="120882"/>
                    <a:pt x="118085" y="121436"/>
                    <a:pt x="118480" y="121721"/>
                  </a:cubicBezTo>
                  <a:cubicBezTo>
                    <a:pt x="118632" y="121830"/>
                    <a:pt x="118811" y="121886"/>
                    <a:pt x="118994" y="121886"/>
                  </a:cubicBezTo>
                  <a:cubicBezTo>
                    <a:pt x="119042" y="121886"/>
                    <a:pt x="119091" y="121882"/>
                    <a:pt x="119139" y="121875"/>
                  </a:cubicBezTo>
                  <a:cubicBezTo>
                    <a:pt x="119372" y="121835"/>
                    <a:pt x="119577" y="121709"/>
                    <a:pt x="119715" y="121516"/>
                  </a:cubicBezTo>
                  <a:cubicBezTo>
                    <a:pt x="119999" y="121118"/>
                    <a:pt x="119907" y="120565"/>
                    <a:pt x="119511" y="120281"/>
                  </a:cubicBezTo>
                  <a:cubicBezTo>
                    <a:pt x="119357" y="120170"/>
                    <a:pt x="119179" y="120118"/>
                    <a:pt x="119002" y="120118"/>
                  </a:cubicBezTo>
                  <a:cubicBezTo>
                    <a:pt x="118929" y="120118"/>
                    <a:pt x="118856" y="120127"/>
                    <a:pt x="118785" y="120144"/>
                  </a:cubicBezTo>
                  <a:lnTo>
                    <a:pt x="113690" y="102933"/>
                  </a:lnTo>
                  <a:cubicBezTo>
                    <a:pt x="113856" y="102876"/>
                    <a:pt x="114009" y="102773"/>
                    <a:pt x="114121" y="102619"/>
                  </a:cubicBezTo>
                  <a:cubicBezTo>
                    <a:pt x="114405" y="102222"/>
                    <a:pt x="114313" y="101668"/>
                    <a:pt x="113917" y="101384"/>
                  </a:cubicBezTo>
                  <a:cubicBezTo>
                    <a:pt x="113762" y="101272"/>
                    <a:pt x="113582" y="101219"/>
                    <a:pt x="113404" y="101219"/>
                  </a:cubicBezTo>
                  <a:cubicBezTo>
                    <a:pt x="113177" y="101219"/>
                    <a:pt x="112951" y="101307"/>
                    <a:pt x="112782" y="101473"/>
                  </a:cubicBezTo>
                  <a:lnTo>
                    <a:pt x="88698" y="78130"/>
                  </a:lnTo>
                  <a:cubicBezTo>
                    <a:pt x="88756" y="78050"/>
                    <a:pt x="88793" y="77963"/>
                    <a:pt x="88820" y="77873"/>
                  </a:cubicBezTo>
                  <a:lnTo>
                    <a:pt x="104040" y="80436"/>
                  </a:lnTo>
                  <a:cubicBezTo>
                    <a:pt x="104042" y="80710"/>
                    <a:pt x="104168" y="80979"/>
                    <a:pt x="104406" y="81151"/>
                  </a:cubicBezTo>
                  <a:cubicBezTo>
                    <a:pt x="104559" y="81260"/>
                    <a:pt x="104736" y="81316"/>
                    <a:pt x="104920" y="81316"/>
                  </a:cubicBezTo>
                  <a:cubicBezTo>
                    <a:pt x="104968" y="81316"/>
                    <a:pt x="105019" y="81312"/>
                    <a:pt x="105067" y="81303"/>
                  </a:cubicBezTo>
                  <a:cubicBezTo>
                    <a:pt x="105299" y="81265"/>
                    <a:pt x="105503" y="81138"/>
                    <a:pt x="105641" y="80945"/>
                  </a:cubicBezTo>
                  <a:cubicBezTo>
                    <a:pt x="105673" y="80901"/>
                    <a:pt x="105700" y="80853"/>
                    <a:pt x="105722" y="80805"/>
                  </a:cubicBezTo>
                  <a:lnTo>
                    <a:pt x="125340" y="86830"/>
                  </a:lnTo>
                  <a:cubicBezTo>
                    <a:pt x="125298" y="87143"/>
                    <a:pt x="125422" y="87472"/>
                    <a:pt x="125697" y="87670"/>
                  </a:cubicBezTo>
                  <a:cubicBezTo>
                    <a:pt x="125850" y="87779"/>
                    <a:pt x="126027" y="87835"/>
                    <a:pt x="126212" y="87835"/>
                  </a:cubicBezTo>
                  <a:cubicBezTo>
                    <a:pt x="126260" y="87835"/>
                    <a:pt x="126310" y="87831"/>
                    <a:pt x="126358" y="87823"/>
                  </a:cubicBezTo>
                  <a:cubicBezTo>
                    <a:pt x="126590" y="87784"/>
                    <a:pt x="126795" y="87657"/>
                    <a:pt x="126932" y="87464"/>
                  </a:cubicBezTo>
                  <a:cubicBezTo>
                    <a:pt x="127070" y="87272"/>
                    <a:pt x="127125" y="87039"/>
                    <a:pt x="127086" y="86804"/>
                  </a:cubicBezTo>
                  <a:cubicBezTo>
                    <a:pt x="127048" y="86571"/>
                    <a:pt x="126920" y="86367"/>
                    <a:pt x="126728" y="86229"/>
                  </a:cubicBezTo>
                  <a:cubicBezTo>
                    <a:pt x="126572" y="86117"/>
                    <a:pt x="126392" y="86063"/>
                    <a:pt x="126213" y="86063"/>
                  </a:cubicBezTo>
                  <a:cubicBezTo>
                    <a:pt x="125937" y="86063"/>
                    <a:pt x="125665" y="86191"/>
                    <a:pt x="125492" y="86432"/>
                  </a:cubicBezTo>
                  <a:cubicBezTo>
                    <a:pt x="125454" y="86486"/>
                    <a:pt x="125423" y="86543"/>
                    <a:pt x="125399" y="86602"/>
                  </a:cubicBezTo>
                  <a:lnTo>
                    <a:pt x="105791" y="80580"/>
                  </a:lnTo>
                  <a:cubicBezTo>
                    <a:pt x="105808" y="80484"/>
                    <a:pt x="105812" y="80386"/>
                    <a:pt x="105795" y="80285"/>
                  </a:cubicBezTo>
                  <a:cubicBezTo>
                    <a:pt x="105757" y="80052"/>
                    <a:pt x="105629" y="79848"/>
                    <a:pt x="105437" y="79710"/>
                  </a:cubicBezTo>
                  <a:cubicBezTo>
                    <a:pt x="105283" y="79599"/>
                    <a:pt x="105105" y="79547"/>
                    <a:pt x="104928" y="79547"/>
                  </a:cubicBezTo>
                  <a:cubicBezTo>
                    <a:pt x="104839" y="79547"/>
                    <a:pt x="104751" y="79560"/>
                    <a:pt x="104666" y="79586"/>
                  </a:cubicBezTo>
                  <a:lnTo>
                    <a:pt x="91291" y="59370"/>
                  </a:lnTo>
                  <a:cubicBezTo>
                    <a:pt x="91351" y="59320"/>
                    <a:pt x="91408" y="59265"/>
                    <a:pt x="91454" y="59199"/>
                  </a:cubicBezTo>
                  <a:cubicBezTo>
                    <a:pt x="91612" y="58980"/>
                    <a:pt x="91650" y="58716"/>
                    <a:pt x="91591" y="58473"/>
                  </a:cubicBezTo>
                  <a:lnTo>
                    <a:pt x="121723" y="42022"/>
                  </a:lnTo>
                  <a:cubicBezTo>
                    <a:pt x="121773" y="42082"/>
                    <a:pt x="121827" y="42140"/>
                    <a:pt x="121893" y="42188"/>
                  </a:cubicBezTo>
                  <a:cubicBezTo>
                    <a:pt x="122049" y="42300"/>
                    <a:pt x="122229" y="42354"/>
                    <a:pt x="122408" y="42354"/>
                  </a:cubicBezTo>
                  <a:cubicBezTo>
                    <a:pt x="122508" y="42354"/>
                    <a:pt x="122608" y="42331"/>
                    <a:pt x="122702" y="42298"/>
                  </a:cubicBezTo>
                  <a:lnTo>
                    <a:pt x="143453" y="68738"/>
                  </a:lnTo>
                  <a:cubicBezTo>
                    <a:pt x="143438" y="68755"/>
                    <a:pt x="143422" y="68770"/>
                    <a:pt x="143408" y="68787"/>
                  </a:cubicBezTo>
                  <a:cubicBezTo>
                    <a:pt x="143123" y="69184"/>
                    <a:pt x="143215" y="69738"/>
                    <a:pt x="143613" y="70023"/>
                  </a:cubicBezTo>
                  <a:cubicBezTo>
                    <a:pt x="143769" y="70135"/>
                    <a:pt x="143948" y="70188"/>
                    <a:pt x="144127" y="70188"/>
                  </a:cubicBezTo>
                  <a:cubicBezTo>
                    <a:pt x="144155" y="70188"/>
                    <a:pt x="144182" y="70181"/>
                    <a:pt x="144210" y="70179"/>
                  </a:cubicBezTo>
                  <a:lnTo>
                    <a:pt x="150276" y="95191"/>
                  </a:lnTo>
                  <a:cubicBezTo>
                    <a:pt x="150132" y="95254"/>
                    <a:pt x="150005" y="95352"/>
                    <a:pt x="149911" y="95484"/>
                  </a:cubicBezTo>
                  <a:cubicBezTo>
                    <a:pt x="149774" y="95676"/>
                    <a:pt x="149718" y="95910"/>
                    <a:pt x="149758" y="96144"/>
                  </a:cubicBezTo>
                  <a:cubicBezTo>
                    <a:pt x="149796" y="96377"/>
                    <a:pt x="149923" y="96581"/>
                    <a:pt x="150116" y="96719"/>
                  </a:cubicBezTo>
                  <a:cubicBezTo>
                    <a:pt x="150272" y="96832"/>
                    <a:pt x="150451" y="96885"/>
                    <a:pt x="150630" y="96885"/>
                  </a:cubicBezTo>
                  <a:cubicBezTo>
                    <a:pt x="150905" y="96885"/>
                    <a:pt x="151178" y="96757"/>
                    <a:pt x="151351" y="96516"/>
                  </a:cubicBezTo>
                  <a:cubicBezTo>
                    <a:pt x="151633" y="96119"/>
                    <a:pt x="151542" y="95564"/>
                    <a:pt x="151145" y="95281"/>
                  </a:cubicBezTo>
                  <a:cubicBezTo>
                    <a:pt x="150994" y="95171"/>
                    <a:pt x="150817" y="95116"/>
                    <a:pt x="150635" y="95116"/>
                  </a:cubicBezTo>
                  <a:cubicBezTo>
                    <a:pt x="150591" y="95116"/>
                    <a:pt x="150546" y="95119"/>
                    <a:pt x="150501" y="95126"/>
                  </a:cubicBezTo>
                  <a:lnTo>
                    <a:pt x="144439" y="70126"/>
                  </a:lnTo>
                  <a:cubicBezTo>
                    <a:pt x="144598" y="70068"/>
                    <a:pt x="144742" y="69967"/>
                    <a:pt x="144848" y="69819"/>
                  </a:cubicBezTo>
                  <a:cubicBezTo>
                    <a:pt x="145133" y="69422"/>
                    <a:pt x="145041" y="68869"/>
                    <a:pt x="144643" y="68584"/>
                  </a:cubicBezTo>
                  <a:cubicBezTo>
                    <a:pt x="144489" y="68473"/>
                    <a:pt x="144310" y="68419"/>
                    <a:pt x="144133" y="68419"/>
                  </a:cubicBezTo>
                  <a:cubicBezTo>
                    <a:pt x="143954" y="68419"/>
                    <a:pt x="143776" y="68474"/>
                    <a:pt x="143625" y="68579"/>
                  </a:cubicBezTo>
                  <a:lnTo>
                    <a:pt x="122923" y="42187"/>
                  </a:lnTo>
                  <a:cubicBezTo>
                    <a:pt x="123003" y="42130"/>
                    <a:pt x="123078" y="42066"/>
                    <a:pt x="123137" y="41982"/>
                  </a:cubicBezTo>
                  <a:cubicBezTo>
                    <a:pt x="123422" y="41585"/>
                    <a:pt x="123330" y="41031"/>
                    <a:pt x="122934" y="40747"/>
                  </a:cubicBezTo>
                  <a:cubicBezTo>
                    <a:pt x="122782" y="40638"/>
                    <a:pt x="122603" y="40581"/>
                    <a:pt x="122419" y="40581"/>
                  </a:cubicBezTo>
                  <a:cubicBezTo>
                    <a:pt x="122371" y="40581"/>
                    <a:pt x="122322" y="40585"/>
                    <a:pt x="122273" y="40593"/>
                  </a:cubicBezTo>
                  <a:cubicBezTo>
                    <a:pt x="122040" y="40632"/>
                    <a:pt x="121837" y="40759"/>
                    <a:pt x="121699" y="40952"/>
                  </a:cubicBezTo>
                  <a:cubicBezTo>
                    <a:pt x="121684" y="40972"/>
                    <a:pt x="121674" y="40993"/>
                    <a:pt x="121662" y="41015"/>
                  </a:cubicBezTo>
                  <a:lnTo>
                    <a:pt x="88927" y="19118"/>
                  </a:lnTo>
                  <a:cubicBezTo>
                    <a:pt x="89200" y="18723"/>
                    <a:pt x="89106" y="18178"/>
                    <a:pt x="88714" y="17898"/>
                  </a:cubicBezTo>
                  <a:cubicBezTo>
                    <a:pt x="88558" y="17786"/>
                    <a:pt x="88378" y="17733"/>
                    <a:pt x="88200" y="17733"/>
                  </a:cubicBezTo>
                  <a:cubicBezTo>
                    <a:pt x="87924" y="17733"/>
                    <a:pt x="87652" y="17861"/>
                    <a:pt x="87479" y="18101"/>
                  </a:cubicBezTo>
                  <a:cubicBezTo>
                    <a:pt x="87463" y="18124"/>
                    <a:pt x="87452" y="18149"/>
                    <a:pt x="87437" y="18172"/>
                  </a:cubicBezTo>
                  <a:lnTo>
                    <a:pt x="59626" y="948"/>
                  </a:lnTo>
                  <a:cubicBezTo>
                    <a:pt x="59646" y="651"/>
                    <a:pt x="59520" y="351"/>
                    <a:pt x="59262" y="166"/>
                  </a:cubicBezTo>
                  <a:cubicBezTo>
                    <a:pt x="59111" y="58"/>
                    <a:pt x="58932" y="0"/>
                    <a:pt x="587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28"/>
            <p:cNvSpPr/>
            <p:nvPr/>
          </p:nvSpPr>
          <p:spPr>
            <a:xfrm>
              <a:off x="1522650" y="3538750"/>
              <a:ext cx="2417375" cy="1058350"/>
            </a:xfrm>
            <a:custGeom>
              <a:rect b="b" l="l" r="r" t="t"/>
              <a:pathLst>
                <a:path extrusionOk="0" h="42334" w="96695">
                  <a:moveTo>
                    <a:pt x="1008" y="1"/>
                  </a:moveTo>
                  <a:cubicBezTo>
                    <a:pt x="960" y="1"/>
                    <a:pt x="911" y="5"/>
                    <a:pt x="862" y="13"/>
                  </a:cubicBezTo>
                  <a:cubicBezTo>
                    <a:pt x="628" y="51"/>
                    <a:pt x="424" y="179"/>
                    <a:pt x="285" y="371"/>
                  </a:cubicBezTo>
                  <a:cubicBezTo>
                    <a:pt x="1" y="768"/>
                    <a:pt x="93" y="1321"/>
                    <a:pt x="489" y="1607"/>
                  </a:cubicBezTo>
                  <a:cubicBezTo>
                    <a:pt x="641" y="1716"/>
                    <a:pt x="819" y="1772"/>
                    <a:pt x="1002" y="1772"/>
                  </a:cubicBezTo>
                  <a:cubicBezTo>
                    <a:pt x="1050" y="1772"/>
                    <a:pt x="1100" y="1768"/>
                    <a:pt x="1148" y="1760"/>
                  </a:cubicBezTo>
                  <a:cubicBezTo>
                    <a:pt x="1382" y="1721"/>
                    <a:pt x="1585" y="1594"/>
                    <a:pt x="1724" y="1401"/>
                  </a:cubicBezTo>
                  <a:cubicBezTo>
                    <a:pt x="1775" y="1331"/>
                    <a:pt x="1812" y="1251"/>
                    <a:pt x="1839" y="1170"/>
                  </a:cubicBezTo>
                  <a:lnTo>
                    <a:pt x="49478" y="20273"/>
                  </a:lnTo>
                  <a:cubicBezTo>
                    <a:pt x="49259" y="20661"/>
                    <a:pt x="49358" y="21161"/>
                    <a:pt x="49729" y="21426"/>
                  </a:cubicBezTo>
                  <a:cubicBezTo>
                    <a:pt x="49886" y="21538"/>
                    <a:pt x="50065" y="21592"/>
                    <a:pt x="50244" y="21592"/>
                  </a:cubicBezTo>
                  <a:cubicBezTo>
                    <a:pt x="50520" y="21592"/>
                    <a:pt x="50792" y="21463"/>
                    <a:pt x="50965" y="21223"/>
                  </a:cubicBezTo>
                  <a:cubicBezTo>
                    <a:pt x="50983" y="21196"/>
                    <a:pt x="50997" y="21168"/>
                    <a:pt x="51011" y="21141"/>
                  </a:cubicBezTo>
                  <a:lnTo>
                    <a:pt x="70453" y="38632"/>
                  </a:lnTo>
                  <a:cubicBezTo>
                    <a:pt x="70320" y="38824"/>
                    <a:pt x="70266" y="39053"/>
                    <a:pt x="70304" y="39285"/>
                  </a:cubicBezTo>
                  <a:cubicBezTo>
                    <a:pt x="70342" y="39518"/>
                    <a:pt x="70469" y="39722"/>
                    <a:pt x="70662" y="39860"/>
                  </a:cubicBezTo>
                  <a:cubicBezTo>
                    <a:pt x="70818" y="39972"/>
                    <a:pt x="70998" y="40026"/>
                    <a:pt x="71176" y="40026"/>
                  </a:cubicBezTo>
                  <a:cubicBezTo>
                    <a:pt x="71452" y="40026"/>
                    <a:pt x="71725" y="39897"/>
                    <a:pt x="71897" y="39657"/>
                  </a:cubicBezTo>
                  <a:cubicBezTo>
                    <a:pt x="71957" y="39572"/>
                    <a:pt x="71998" y="39480"/>
                    <a:pt x="72025" y="39385"/>
                  </a:cubicBezTo>
                  <a:lnTo>
                    <a:pt x="94903" y="41502"/>
                  </a:lnTo>
                  <a:cubicBezTo>
                    <a:pt x="94919" y="41758"/>
                    <a:pt x="95040" y="42007"/>
                    <a:pt x="95266" y="42168"/>
                  </a:cubicBezTo>
                  <a:cubicBezTo>
                    <a:pt x="95423" y="42280"/>
                    <a:pt x="95601" y="42334"/>
                    <a:pt x="95781" y="42334"/>
                  </a:cubicBezTo>
                  <a:cubicBezTo>
                    <a:pt x="96056" y="42334"/>
                    <a:pt x="96329" y="42206"/>
                    <a:pt x="96502" y="41965"/>
                  </a:cubicBezTo>
                  <a:cubicBezTo>
                    <a:pt x="96639" y="41772"/>
                    <a:pt x="96694" y="41539"/>
                    <a:pt x="96655" y="41305"/>
                  </a:cubicBezTo>
                  <a:cubicBezTo>
                    <a:pt x="96620" y="41070"/>
                    <a:pt x="96493" y="40865"/>
                    <a:pt x="96301" y="40727"/>
                  </a:cubicBezTo>
                  <a:cubicBezTo>
                    <a:pt x="96148" y="40618"/>
                    <a:pt x="95971" y="40561"/>
                    <a:pt x="95788" y="40561"/>
                  </a:cubicBezTo>
                  <a:cubicBezTo>
                    <a:pt x="95739" y="40561"/>
                    <a:pt x="95690" y="40565"/>
                    <a:pt x="95641" y="40573"/>
                  </a:cubicBezTo>
                  <a:cubicBezTo>
                    <a:pt x="95408" y="40613"/>
                    <a:pt x="95203" y="40739"/>
                    <a:pt x="95065" y="40932"/>
                  </a:cubicBezTo>
                  <a:cubicBezTo>
                    <a:pt x="94993" y="41035"/>
                    <a:pt x="94944" y="41149"/>
                    <a:pt x="94920" y="41266"/>
                  </a:cubicBezTo>
                  <a:lnTo>
                    <a:pt x="72064" y="39153"/>
                  </a:lnTo>
                  <a:cubicBezTo>
                    <a:pt x="72068" y="38873"/>
                    <a:pt x="71940" y="38595"/>
                    <a:pt x="71697" y="38420"/>
                  </a:cubicBezTo>
                  <a:cubicBezTo>
                    <a:pt x="71545" y="38311"/>
                    <a:pt x="71367" y="38254"/>
                    <a:pt x="71183" y="38254"/>
                  </a:cubicBezTo>
                  <a:cubicBezTo>
                    <a:pt x="71134" y="38254"/>
                    <a:pt x="71085" y="38258"/>
                    <a:pt x="71036" y="38266"/>
                  </a:cubicBezTo>
                  <a:cubicBezTo>
                    <a:pt x="70879" y="38292"/>
                    <a:pt x="70737" y="38361"/>
                    <a:pt x="70617" y="38461"/>
                  </a:cubicBezTo>
                  <a:lnTo>
                    <a:pt x="51109" y="20911"/>
                  </a:lnTo>
                  <a:cubicBezTo>
                    <a:pt x="51188" y="20572"/>
                    <a:pt x="51063" y="20203"/>
                    <a:pt x="50764" y="19988"/>
                  </a:cubicBezTo>
                  <a:cubicBezTo>
                    <a:pt x="50609" y="19877"/>
                    <a:pt x="50430" y="19824"/>
                    <a:pt x="50253" y="19824"/>
                  </a:cubicBezTo>
                  <a:cubicBezTo>
                    <a:pt x="50023" y="19824"/>
                    <a:pt x="49796" y="19913"/>
                    <a:pt x="49627" y="20080"/>
                  </a:cubicBezTo>
                  <a:lnTo>
                    <a:pt x="1890" y="937"/>
                  </a:lnTo>
                  <a:cubicBezTo>
                    <a:pt x="1894" y="873"/>
                    <a:pt x="1893" y="807"/>
                    <a:pt x="1881" y="741"/>
                  </a:cubicBezTo>
                  <a:cubicBezTo>
                    <a:pt x="1842" y="507"/>
                    <a:pt x="1715" y="304"/>
                    <a:pt x="1523" y="167"/>
                  </a:cubicBezTo>
                  <a:cubicBezTo>
                    <a:pt x="1371" y="58"/>
                    <a:pt x="1192" y="1"/>
                    <a:pt x="10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9" name="Google Shape;179;p28"/>
          <p:cNvSpPr txBox="1"/>
          <p:nvPr>
            <p:ph type="title"/>
          </p:nvPr>
        </p:nvSpPr>
        <p:spPr>
          <a:xfrm>
            <a:off x="713225" y="707075"/>
            <a:ext cx="2345400" cy="9744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80" name="Google Shape;180;p28"/>
          <p:cNvSpPr txBox="1"/>
          <p:nvPr>
            <p:ph idx="1" type="subTitle"/>
          </p:nvPr>
        </p:nvSpPr>
        <p:spPr>
          <a:xfrm>
            <a:off x="713225" y="1606775"/>
            <a:ext cx="2345400" cy="1127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81" name="Google Shape;181;p28"/>
          <p:cNvSpPr/>
          <p:nvPr>
            <p:ph idx="2" type="pic"/>
          </p:nvPr>
        </p:nvSpPr>
        <p:spPr>
          <a:xfrm>
            <a:off x="5588500" y="539500"/>
            <a:ext cx="2801100" cy="4064700"/>
          </a:xfrm>
          <a:prstGeom prst="roundRect">
            <a:avLst>
              <a:gd fmla="val 16667" name="adj"/>
            </a:avLst>
          </a:prstGeom>
          <a:noFill/>
          <a:ln>
            <a:noFill/>
          </a:ln>
        </p:spPr>
      </p:sp>
      <p:sp>
        <p:nvSpPr>
          <p:cNvPr id="182" name="Google Shape;182;p28"/>
          <p:cNvSpPr/>
          <p:nvPr>
            <p:ph idx="3" type="pic"/>
          </p:nvPr>
        </p:nvSpPr>
        <p:spPr>
          <a:xfrm>
            <a:off x="3171450" y="539500"/>
            <a:ext cx="2304300" cy="2285700"/>
          </a:xfrm>
          <a:prstGeom prst="roundRect">
            <a:avLst>
              <a:gd fmla="val 16667" name="adj"/>
            </a:avLst>
          </a:prstGeom>
          <a:noFill/>
          <a:ln>
            <a:noFill/>
          </a:ln>
        </p:spPr>
      </p:sp>
      <p:sp>
        <p:nvSpPr>
          <p:cNvPr id="183" name="Google Shape;183;p28"/>
          <p:cNvSpPr/>
          <p:nvPr>
            <p:ph idx="4" type="pic"/>
          </p:nvPr>
        </p:nvSpPr>
        <p:spPr>
          <a:xfrm>
            <a:off x="3171450" y="2953775"/>
            <a:ext cx="2304300" cy="1650300"/>
          </a:xfrm>
          <a:prstGeom prst="roundRect">
            <a:avLst>
              <a:gd fmla="val 16667" name="adj"/>
            </a:avLst>
          </a:prstGeom>
          <a:noFill/>
          <a:ln>
            <a:noFill/>
          </a:ln>
        </p:spPr>
      </p:sp>
      <p:sp>
        <p:nvSpPr>
          <p:cNvPr id="184" name="Google Shape;184;p28"/>
          <p:cNvSpPr/>
          <p:nvPr>
            <p:ph idx="5" type="pic"/>
          </p:nvPr>
        </p:nvSpPr>
        <p:spPr>
          <a:xfrm>
            <a:off x="754400" y="2953775"/>
            <a:ext cx="2304300" cy="1650300"/>
          </a:xfrm>
          <a:prstGeom prst="roundRect">
            <a:avLst>
              <a:gd fmla="val 16667" name="adj"/>
            </a:avLst>
          </a:prstGeom>
          <a:noFill/>
          <a:ln>
            <a:noFill/>
          </a:ln>
        </p:spPr>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4_2">
    <p:spTree>
      <p:nvGrpSpPr>
        <p:cNvPr id="185" name="Shape 185"/>
        <p:cNvGrpSpPr/>
        <p:nvPr/>
      </p:nvGrpSpPr>
      <p:grpSpPr>
        <a:xfrm>
          <a:off x="0" y="0"/>
          <a:ext cx="0" cy="0"/>
          <a:chOff x="0" y="0"/>
          <a:chExt cx="0" cy="0"/>
        </a:xfrm>
      </p:grpSpPr>
      <p:grpSp>
        <p:nvGrpSpPr>
          <p:cNvPr id="186" name="Google Shape;186;p29"/>
          <p:cNvGrpSpPr/>
          <p:nvPr/>
        </p:nvGrpSpPr>
        <p:grpSpPr>
          <a:xfrm>
            <a:off x="0" y="4"/>
            <a:ext cx="9144004" cy="5143496"/>
            <a:chOff x="0" y="4"/>
            <a:chExt cx="9144004" cy="5143496"/>
          </a:xfrm>
        </p:grpSpPr>
        <p:pic>
          <p:nvPicPr>
            <p:cNvPr id="187" name="Google Shape;187;p29"/>
            <p:cNvPicPr preferRelativeResize="0"/>
            <p:nvPr/>
          </p:nvPicPr>
          <p:blipFill>
            <a:blip r:embed="rId2">
              <a:alphaModFix/>
            </a:blip>
            <a:stretch>
              <a:fillRect/>
            </a:stretch>
          </p:blipFill>
          <p:spPr>
            <a:xfrm rot="-5400000">
              <a:off x="-564975" y="1487975"/>
              <a:ext cx="4220500" cy="3090550"/>
            </a:xfrm>
            <a:prstGeom prst="rect">
              <a:avLst/>
            </a:prstGeom>
            <a:noFill/>
            <a:ln>
              <a:noFill/>
            </a:ln>
          </p:spPr>
        </p:pic>
        <p:pic>
          <p:nvPicPr>
            <p:cNvPr id="188" name="Google Shape;188;p29"/>
            <p:cNvPicPr preferRelativeResize="0"/>
            <p:nvPr/>
          </p:nvPicPr>
          <p:blipFill>
            <a:blip r:embed="rId3">
              <a:alphaModFix/>
            </a:blip>
            <a:stretch>
              <a:fillRect/>
            </a:stretch>
          </p:blipFill>
          <p:spPr>
            <a:xfrm rot="-5400000">
              <a:off x="6335799" y="-429125"/>
              <a:ext cx="2379077" cy="3237334"/>
            </a:xfrm>
            <a:prstGeom prst="rect">
              <a:avLst/>
            </a:prstGeom>
            <a:noFill/>
            <a:ln>
              <a:noFill/>
            </a:ln>
          </p:spPr>
        </p:pic>
      </p:grpSp>
      <p:grpSp>
        <p:nvGrpSpPr>
          <p:cNvPr id="189" name="Google Shape;189;p29"/>
          <p:cNvGrpSpPr/>
          <p:nvPr/>
        </p:nvGrpSpPr>
        <p:grpSpPr>
          <a:xfrm flipH="1" rot="-10539848">
            <a:off x="6108563" y="4049075"/>
            <a:ext cx="4573901" cy="3479217"/>
            <a:chOff x="1522650" y="1117750"/>
            <a:chExt cx="4574075" cy="3479350"/>
          </a:xfrm>
        </p:grpSpPr>
        <p:sp>
          <p:nvSpPr>
            <p:cNvPr id="190" name="Google Shape;190;p29"/>
            <p:cNvSpPr/>
            <p:nvPr/>
          </p:nvSpPr>
          <p:spPr>
            <a:xfrm>
              <a:off x="2305900" y="1117750"/>
              <a:ext cx="3790825" cy="3217100"/>
            </a:xfrm>
            <a:custGeom>
              <a:rect b="b" l="l" r="r" t="t"/>
              <a:pathLst>
                <a:path extrusionOk="0" h="128684" w="151633">
                  <a:moveTo>
                    <a:pt x="59573" y="1190"/>
                  </a:moveTo>
                  <a:lnTo>
                    <a:pt x="87345" y="18391"/>
                  </a:lnTo>
                  <a:cubicBezTo>
                    <a:pt x="87254" y="18737"/>
                    <a:pt x="87376" y="19117"/>
                    <a:pt x="87682" y="19337"/>
                  </a:cubicBezTo>
                  <a:cubicBezTo>
                    <a:pt x="87712" y="19358"/>
                    <a:pt x="87742" y="19374"/>
                    <a:pt x="87773" y="19391"/>
                  </a:cubicBezTo>
                  <a:lnTo>
                    <a:pt x="73089" y="35287"/>
                  </a:lnTo>
                  <a:cubicBezTo>
                    <a:pt x="73041" y="35228"/>
                    <a:pt x="72987" y="35173"/>
                    <a:pt x="72923" y="35127"/>
                  </a:cubicBezTo>
                  <a:cubicBezTo>
                    <a:pt x="72772" y="35017"/>
                    <a:pt x="72594" y="34961"/>
                    <a:pt x="72410" y="34961"/>
                  </a:cubicBezTo>
                  <a:cubicBezTo>
                    <a:pt x="72364" y="34961"/>
                    <a:pt x="72317" y="34964"/>
                    <a:pt x="72269" y="34972"/>
                  </a:cubicBezTo>
                  <a:lnTo>
                    <a:pt x="59361" y="1513"/>
                  </a:lnTo>
                  <a:cubicBezTo>
                    <a:pt x="59397" y="1478"/>
                    <a:pt x="59435" y="1443"/>
                    <a:pt x="59466" y="1400"/>
                  </a:cubicBezTo>
                  <a:cubicBezTo>
                    <a:pt x="59513" y="1335"/>
                    <a:pt x="59546" y="1262"/>
                    <a:pt x="59573" y="1190"/>
                  </a:cubicBezTo>
                  <a:close/>
                  <a:moveTo>
                    <a:pt x="57905" y="1155"/>
                  </a:moveTo>
                  <a:cubicBezTo>
                    <a:pt x="57962" y="1330"/>
                    <a:pt x="58069" y="1490"/>
                    <a:pt x="58229" y="1604"/>
                  </a:cubicBezTo>
                  <a:cubicBezTo>
                    <a:pt x="58385" y="1716"/>
                    <a:pt x="58564" y="1770"/>
                    <a:pt x="58744" y="1770"/>
                  </a:cubicBezTo>
                  <a:cubicBezTo>
                    <a:pt x="58890" y="1770"/>
                    <a:pt x="59035" y="1731"/>
                    <a:pt x="59165" y="1661"/>
                  </a:cubicBezTo>
                  <a:lnTo>
                    <a:pt x="72044" y="35042"/>
                  </a:lnTo>
                  <a:cubicBezTo>
                    <a:pt x="71907" y="35103"/>
                    <a:pt x="71787" y="35197"/>
                    <a:pt x="71696" y="35320"/>
                  </a:cubicBezTo>
                  <a:lnTo>
                    <a:pt x="34939" y="10633"/>
                  </a:lnTo>
                  <a:cubicBezTo>
                    <a:pt x="34967" y="10533"/>
                    <a:pt x="34978" y="10431"/>
                    <a:pt x="34971" y="10330"/>
                  </a:cubicBezTo>
                  <a:lnTo>
                    <a:pt x="57905" y="1155"/>
                  </a:lnTo>
                  <a:close/>
                  <a:moveTo>
                    <a:pt x="34896" y="10886"/>
                  </a:moveTo>
                  <a:lnTo>
                    <a:pt x="71585" y="35528"/>
                  </a:lnTo>
                  <a:cubicBezTo>
                    <a:pt x="71451" y="35873"/>
                    <a:pt x="71547" y="36273"/>
                    <a:pt x="71839" y="36520"/>
                  </a:cubicBezTo>
                  <a:lnTo>
                    <a:pt x="61150" y="46075"/>
                  </a:lnTo>
                  <a:cubicBezTo>
                    <a:pt x="61131" y="46059"/>
                    <a:pt x="61114" y="46040"/>
                    <a:pt x="61092" y="46024"/>
                  </a:cubicBezTo>
                  <a:cubicBezTo>
                    <a:pt x="60938" y="45913"/>
                    <a:pt x="60760" y="45860"/>
                    <a:pt x="60583" y="45860"/>
                  </a:cubicBezTo>
                  <a:cubicBezTo>
                    <a:pt x="60438" y="45860"/>
                    <a:pt x="60294" y="45896"/>
                    <a:pt x="60165" y="45964"/>
                  </a:cubicBezTo>
                  <a:lnTo>
                    <a:pt x="34896" y="10886"/>
                  </a:lnTo>
                  <a:close/>
                  <a:moveTo>
                    <a:pt x="88012" y="19481"/>
                  </a:moveTo>
                  <a:cubicBezTo>
                    <a:pt x="88073" y="19495"/>
                    <a:pt x="88135" y="19503"/>
                    <a:pt x="88199" y="19503"/>
                  </a:cubicBezTo>
                  <a:cubicBezTo>
                    <a:pt x="88236" y="19503"/>
                    <a:pt x="88270" y="19496"/>
                    <a:pt x="88308" y="19491"/>
                  </a:cubicBezTo>
                  <a:lnTo>
                    <a:pt x="90601" y="57808"/>
                  </a:lnTo>
                  <a:cubicBezTo>
                    <a:pt x="90477" y="57828"/>
                    <a:pt x="90359" y="57878"/>
                    <a:pt x="90253" y="57948"/>
                  </a:cubicBezTo>
                  <a:lnTo>
                    <a:pt x="73040" y="36456"/>
                  </a:lnTo>
                  <a:cubicBezTo>
                    <a:pt x="73069" y="36426"/>
                    <a:pt x="73102" y="36397"/>
                    <a:pt x="73126" y="36363"/>
                  </a:cubicBezTo>
                  <a:cubicBezTo>
                    <a:pt x="73264" y="36171"/>
                    <a:pt x="73319" y="35936"/>
                    <a:pt x="73280" y="35702"/>
                  </a:cubicBezTo>
                  <a:cubicBezTo>
                    <a:pt x="73268" y="35629"/>
                    <a:pt x="73244" y="35561"/>
                    <a:pt x="73216" y="35494"/>
                  </a:cubicBezTo>
                  <a:lnTo>
                    <a:pt x="88012" y="19481"/>
                  </a:lnTo>
                  <a:close/>
                  <a:moveTo>
                    <a:pt x="88769" y="19295"/>
                  </a:moveTo>
                  <a:lnTo>
                    <a:pt x="121569" y="41232"/>
                  </a:lnTo>
                  <a:cubicBezTo>
                    <a:pt x="121516" y="41429"/>
                    <a:pt x="121532" y="41636"/>
                    <a:pt x="121612" y="41820"/>
                  </a:cubicBezTo>
                  <a:lnTo>
                    <a:pt x="91516" y="58252"/>
                  </a:lnTo>
                  <a:cubicBezTo>
                    <a:pt x="91455" y="58141"/>
                    <a:pt x="91371" y="58040"/>
                    <a:pt x="91261" y="57962"/>
                  </a:cubicBezTo>
                  <a:cubicBezTo>
                    <a:pt x="91131" y="57868"/>
                    <a:pt x="90984" y="57820"/>
                    <a:pt x="90835" y="57804"/>
                  </a:cubicBezTo>
                  <a:lnTo>
                    <a:pt x="88539" y="19431"/>
                  </a:lnTo>
                  <a:cubicBezTo>
                    <a:pt x="88621" y="19396"/>
                    <a:pt x="88699" y="19354"/>
                    <a:pt x="88769" y="19295"/>
                  </a:cubicBezTo>
                  <a:close/>
                  <a:moveTo>
                    <a:pt x="72858" y="36603"/>
                  </a:moveTo>
                  <a:lnTo>
                    <a:pt x="90079" y="58104"/>
                  </a:lnTo>
                  <a:cubicBezTo>
                    <a:pt x="90062" y="58125"/>
                    <a:pt x="90041" y="58144"/>
                    <a:pt x="90025" y="58165"/>
                  </a:cubicBezTo>
                  <a:cubicBezTo>
                    <a:pt x="89989" y="58216"/>
                    <a:pt x="89960" y="58268"/>
                    <a:pt x="89936" y="58323"/>
                  </a:cubicBezTo>
                  <a:lnTo>
                    <a:pt x="61457" y="46818"/>
                  </a:lnTo>
                  <a:cubicBezTo>
                    <a:pt x="61473" y="46617"/>
                    <a:pt x="61422" y="46416"/>
                    <a:pt x="61307" y="46247"/>
                  </a:cubicBezTo>
                  <a:lnTo>
                    <a:pt x="72044" y="36651"/>
                  </a:lnTo>
                  <a:cubicBezTo>
                    <a:pt x="72160" y="36702"/>
                    <a:pt x="72283" y="36731"/>
                    <a:pt x="72406" y="36731"/>
                  </a:cubicBezTo>
                  <a:cubicBezTo>
                    <a:pt x="72565" y="36731"/>
                    <a:pt x="72719" y="36684"/>
                    <a:pt x="72858" y="36603"/>
                  </a:cubicBezTo>
                  <a:close/>
                  <a:moveTo>
                    <a:pt x="29406" y="22188"/>
                  </a:moveTo>
                  <a:lnTo>
                    <a:pt x="59857" y="46227"/>
                  </a:lnTo>
                  <a:cubicBezTo>
                    <a:pt x="59573" y="46625"/>
                    <a:pt x="59665" y="47178"/>
                    <a:pt x="60061" y="47462"/>
                  </a:cubicBezTo>
                  <a:cubicBezTo>
                    <a:pt x="60098" y="47488"/>
                    <a:pt x="60135" y="47509"/>
                    <a:pt x="60173" y="47529"/>
                  </a:cubicBezTo>
                  <a:lnTo>
                    <a:pt x="58655" y="58545"/>
                  </a:lnTo>
                  <a:cubicBezTo>
                    <a:pt x="58595" y="58532"/>
                    <a:pt x="58534" y="58525"/>
                    <a:pt x="58473" y="58525"/>
                  </a:cubicBezTo>
                  <a:cubicBezTo>
                    <a:pt x="58354" y="58525"/>
                    <a:pt x="58236" y="58550"/>
                    <a:pt x="58125" y="58596"/>
                  </a:cubicBezTo>
                  <a:lnTo>
                    <a:pt x="29406" y="22188"/>
                  </a:lnTo>
                  <a:close/>
                  <a:moveTo>
                    <a:pt x="16326" y="26247"/>
                  </a:moveTo>
                  <a:lnTo>
                    <a:pt x="57750" y="58893"/>
                  </a:lnTo>
                  <a:cubicBezTo>
                    <a:pt x="57750" y="58894"/>
                    <a:pt x="57749" y="58894"/>
                    <a:pt x="57748" y="58895"/>
                  </a:cubicBezTo>
                  <a:cubicBezTo>
                    <a:pt x="57632" y="59054"/>
                    <a:pt x="57582" y="59240"/>
                    <a:pt x="57584" y="59421"/>
                  </a:cubicBezTo>
                  <a:lnTo>
                    <a:pt x="33209" y="61477"/>
                  </a:lnTo>
                  <a:cubicBezTo>
                    <a:pt x="33171" y="61253"/>
                    <a:pt x="33049" y="61044"/>
                    <a:pt x="32851" y="60900"/>
                  </a:cubicBezTo>
                  <a:cubicBezTo>
                    <a:pt x="32696" y="60788"/>
                    <a:pt x="32515" y="60735"/>
                    <a:pt x="32336" y="60735"/>
                  </a:cubicBezTo>
                  <a:cubicBezTo>
                    <a:pt x="32231" y="60735"/>
                    <a:pt x="32126" y="60753"/>
                    <a:pt x="32028" y="60789"/>
                  </a:cubicBezTo>
                  <a:lnTo>
                    <a:pt x="16086" y="26436"/>
                  </a:lnTo>
                  <a:cubicBezTo>
                    <a:pt x="16176" y="26387"/>
                    <a:pt x="16257" y="26325"/>
                    <a:pt x="16326" y="26247"/>
                  </a:cubicBezTo>
                  <a:close/>
                  <a:moveTo>
                    <a:pt x="57622" y="59652"/>
                  </a:moveTo>
                  <a:cubicBezTo>
                    <a:pt x="57674" y="59839"/>
                    <a:pt x="57783" y="60008"/>
                    <a:pt x="57952" y="60129"/>
                  </a:cubicBezTo>
                  <a:cubicBezTo>
                    <a:pt x="58054" y="60201"/>
                    <a:pt x="58165" y="60247"/>
                    <a:pt x="58279" y="60272"/>
                  </a:cubicBezTo>
                  <a:lnTo>
                    <a:pt x="55785" y="68604"/>
                  </a:lnTo>
                  <a:cubicBezTo>
                    <a:pt x="55759" y="68602"/>
                    <a:pt x="55732" y="68601"/>
                    <a:pt x="55705" y="68601"/>
                  </a:cubicBezTo>
                  <a:cubicBezTo>
                    <a:pt x="55430" y="68601"/>
                    <a:pt x="55160" y="68726"/>
                    <a:pt x="54987" y="68966"/>
                  </a:cubicBezTo>
                  <a:cubicBezTo>
                    <a:pt x="54939" y="69034"/>
                    <a:pt x="54905" y="69108"/>
                    <a:pt x="54878" y="69182"/>
                  </a:cubicBezTo>
                  <a:lnTo>
                    <a:pt x="33192" y="61843"/>
                  </a:lnTo>
                  <a:cubicBezTo>
                    <a:pt x="33203" y="61799"/>
                    <a:pt x="33210" y="61755"/>
                    <a:pt x="33214" y="61709"/>
                  </a:cubicBezTo>
                  <a:lnTo>
                    <a:pt x="57622" y="59652"/>
                  </a:lnTo>
                  <a:close/>
                  <a:moveTo>
                    <a:pt x="61404" y="47049"/>
                  </a:moveTo>
                  <a:lnTo>
                    <a:pt x="89872" y="58550"/>
                  </a:lnTo>
                  <a:cubicBezTo>
                    <a:pt x="89825" y="58868"/>
                    <a:pt x="89949" y="59201"/>
                    <a:pt x="90228" y="59401"/>
                  </a:cubicBezTo>
                  <a:cubicBezTo>
                    <a:pt x="90327" y="59471"/>
                    <a:pt x="90435" y="59515"/>
                    <a:pt x="90546" y="59541"/>
                  </a:cubicBezTo>
                  <a:lnTo>
                    <a:pt x="88027" y="76730"/>
                  </a:lnTo>
                  <a:cubicBezTo>
                    <a:pt x="88011" y="76729"/>
                    <a:pt x="87994" y="76729"/>
                    <a:pt x="87977" y="76729"/>
                  </a:cubicBezTo>
                  <a:cubicBezTo>
                    <a:pt x="87931" y="76729"/>
                    <a:pt x="87884" y="76732"/>
                    <a:pt x="87837" y="76740"/>
                  </a:cubicBezTo>
                  <a:cubicBezTo>
                    <a:pt x="87715" y="76760"/>
                    <a:pt x="87603" y="76805"/>
                    <a:pt x="87501" y="76869"/>
                  </a:cubicBezTo>
                  <a:lnTo>
                    <a:pt x="61265" y="47294"/>
                  </a:lnTo>
                  <a:cubicBezTo>
                    <a:pt x="61275" y="47282"/>
                    <a:pt x="61288" y="47273"/>
                    <a:pt x="61297" y="47259"/>
                  </a:cubicBezTo>
                  <a:cubicBezTo>
                    <a:pt x="61344" y="47194"/>
                    <a:pt x="61377" y="47123"/>
                    <a:pt x="61404" y="47049"/>
                  </a:cubicBezTo>
                  <a:close/>
                  <a:moveTo>
                    <a:pt x="61096" y="47455"/>
                  </a:moveTo>
                  <a:lnTo>
                    <a:pt x="87328" y="77024"/>
                  </a:lnTo>
                  <a:cubicBezTo>
                    <a:pt x="87322" y="77033"/>
                    <a:pt x="87314" y="77039"/>
                    <a:pt x="87308" y="77047"/>
                  </a:cubicBezTo>
                  <a:lnTo>
                    <a:pt x="59297" y="59712"/>
                  </a:lnTo>
                  <a:cubicBezTo>
                    <a:pt x="59429" y="59348"/>
                    <a:pt x="59315" y="58926"/>
                    <a:pt x="58985" y="58689"/>
                  </a:cubicBezTo>
                  <a:cubicBezTo>
                    <a:pt x="58952" y="58665"/>
                    <a:pt x="58916" y="58648"/>
                    <a:pt x="58882" y="58628"/>
                  </a:cubicBezTo>
                  <a:lnTo>
                    <a:pt x="60400" y="47607"/>
                  </a:lnTo>
                  <a:cubicBezTo>
                    <a:pt x="60459" y="47619"/>
                    <a:pt x="60519" y="47627"/>
                    <a:pt x="60578" y="47627"/>
                  </a:cubicBezTo>
                  <a:cubicBezTo>
                    <a:pt x="60762" y="47627"/>
                    <a:pt x="60943" y="47564"/>
                    <a:pt x="61096" y="47455"/>
                  </a:cubicBezTo>
                  <a:close/>
                  <a:moveTo>
                    <a:pt x="59189" y="59922"/>
                  </a:moveTo>
                  <a:lnTo>
                    <a:pt x="87178" y="77244"/>
                  </a:lnTo>
                  <a:cubicBezTo>
                    <a:pt x="87172" y="77259"/>
                    <a:pt x="87166" y="77275"/>
                    <a:pt x="87161" y="77291"/>
                  </a:cubicBezTo>
                  <a:lnTo>
                    <a:pt x="56571" y="69673"/>
                  </a:lnTo>
                  <a:cubicBezTo>
                    <a:pt x="56646" y="69338"/>
                    <a:pt x="56520" y="68976"/>
                    <a:pt x="56224" y="68763"/>
                  </a:cubicBezTo>
                  <a:cubicBezTo>
                    <a:pt x="56157" y="68717"/>
                    <a:pt x="56087" y="68682"/>
                    <a:pt x="56015" y="68656"/>
                  </a:cubicBezTo>
                  <a:lnTo>
                    <a:pt x="58519" y="60290"/>
                  </a:lnTo>
                  <a:cubicBezTo>
                    <a:pt x="58777" y="60275"/>
                    <a:pt x="59025" y="60152"/>
                    <a:pt x="59188" y="59926"/>
                  </a:cubicBezTo>
                  <a:cubicBezTo>
                    <a:pt x="59189" y="59924"/>
                    <a:pt x="59189" y="59923"/>
                    <a:pt x="59189" y="59922"/>
                  </a:cubicBezTo>
                  <a:close/>
                  <a:moveTo>
                    <a:pt x="6382" y="54567"/>
                  </a:moveTo>
                  <a:lnTo>
                    <a:pt x="31456" y="61554"/>
                  </a:lnTo>
                  <a:cubicBezTo>
                    <a:pt x="31440" y="61772"/>
                    <a:pt x="31506" y="61990"/>
                    <a:pt x="31643" y="62166"/>
                  </a:cubicBezTo>
                  <a:lnTo>
                    <a:pt x="15546" y="78173"/>
                  </a:lnTo>
                  <a:cubicBezTo>
                    <a:pt x="15506" y="78130"/>
                    <a:pt x="15461" y="78092"/>
                    <a:pt x="15414" y="78055"/>
                  </a:cubicBezTo>
                  <a:cubicBezTo>
                    <a:pt x="15260" y="77944"/>
                    <a:pt x="15081" y="77892"/>
                    <a:pt x="14905" y="77892"/>
                  </a:cubicBezTo>
                  <a:cubicBezTo>
                    <a:pt x="14826" y="77892"/>
                    <a:pt x="14747" y="77902"/>
                    <a:pt x="14671" y="77923"/>
                  </a:cubicBezTo>
                  <a:lnTo>
                    <a:pt x="6061" y="55104"/>
                  </a:lnTo>
                  <a:cubicBezTo>
                    <a:pt x="6125" y="55054"/>
                    <a:pt x="6183" y="54997"/>
                    <a:pt x="6233" y="54928"/>
                  </a:cubicBezTo>
                  <a:cubicBezTo>
                    <a:pt x="6313" y="54818"/>
                    <a:pt x="6360" y="54692"/>
                    <a:pt x="6382" y="54567"/>
                  </a:cubicBezTo>
                  <a:close/>
                  <a:moveTo>
                    <a:pt x="91099" y="59489"/>
                  </a:moveTo>
                  <a:lnTo>
                    <a:pt x="104457" y="79682"/>
                  </a:lnTo>
                  <a:cubicBezTo>
                    <a:pt x="104363" y="79741"/>
                    <a:pt x="104277" y="79819"/>
                    <a:pt x="104210" y="79913"/>
                  </a:cubicBezTo>
                  <a:cubicBezTo>
                    <a:pt x="104146" y="80003"/>
                    <a:pt x="104103" y="80102"/>
                    <a:pt x="104076" y="80204"/>
                  </a:cubicBezTo>
                  <a:lnTo>
                    <a:pt x="88866" y="77650"/>
                  </a:lnTo>
                  <a:cubicBezTo>
                    <a:pt x="88877" y="77362"/>
                    <a:pt x="88749" y="77075"/>
                    <a:pt x="88499" y="76896"/>
                  </a:cubicBezTo>
                  <a:cubicBezTo>
                    <a:pt x="88425" y="76842"/>
                    <a:pt x="88344" y="76806"/>
                    <a:pt x="88260" y="76778"/>
                  </a:cubicBezTo>
                  <a:lnTo>
                    <a:pt x="90783" y="59563"/>
                  </a:lnTo>
                  <a:cubicBezTo>
                    <a:pt x="90892" y="59558"/>
                    <a:pt x="90999" y="59534"/>
                    <a:pt x="91099" y="59489"/>
                  </a:cubicBezTo>
                  <a:close/>
                  <a:moveTo>
                    <a:pt x="33100" y="62061"/>
                  </a:moveTo>
                  <a:lnTo>
                    <a:pt x="54828" y="69413"/>
                  </a:lnTo>
                  <a:cubicBezTo>
                    <a:pt x="54804" y="69712"/>
                    <a:pt x="54931" y="70016"/>
                    <a:pt x="55192" y="70201"/>
                  </a:cubicBezTo>
                  <a:cubicBezTo>
                    <a:pt x="55275" y="70262"/>
                    <a:pt x="55369" y="70305"/>
                    <a:pt x="55466" y="70333"/>
                  </a:cubicBezTo>
                  <a:lnTo>
                    <a:pt x="54144" y="97291"/>
                  </a:lnTo>
                  <a:cubicBezTo>
                    <a:pt x="54112" y="97293"/>
                    <a:pt x="54080" y="97293"/>
                    <a:pt x="54049" y="97298"/>
                  </a:cubicBezTo>
                  <a:cubicBezTo>
                    <a:pt x="53964" y="97313"/>
                    <a:pt x="53885" y="97342"/>
                    <a:pt x="53809" y="97378"/>
                  </a:cubicBezTo>
                  <a:lnTo>
                    <a:pt x="32845" y="62338"/>
                  </a:lnTo>
                  <a:cubicBezTo>
                    <a:pt x="32924" y="62281"/>
                    <a:pt x="32998" y="62217"/>
                    <a:pt x="33057" y="62136"/>
                  </a:cubicBezTo>
                  <a:cubicBezTo>
                    <a:pt x="33074" y="62112"/>
                    <a:pt x="33085" y="62086"/>
                    <a:pt x="33100" y="62061"/>
                  </a:cubicBezTo>
                  <a:close/>
                  <a:moveTo>
                    <a:pt x="56487" y="69893"/>
                  </a:moveTo>
                  <a:lnTo>
                    <a:pt x="87105" y="77517"/>
                  </a:lnTo>
                  <a:cubicBezTo>
                    <a:pt x="87088" y="77681"/>
                    <a:pt x="87116" y="77843"/>
                    <a:pt x="87186" y="77992"/>
                  </a:cubicBezTo>
                  <a:lnTo>
                    <a:pt x="54942" y="97700"/>
                  </a:lnTo>
                  <a:cubicBezTo>
                    <a:pt x="54883" y="97604"/>
                    <a:pt x="54803" y="97519"/>
                    <a:pt x="54708" y="97452"/>
                  </a:cubicBezTo>
                  <a:cubicBezTo>
                    <a:pt x="54609" y="97379"/>
                    <a:pt x="54496" y="97331"/>
                    <a:pt x="54379" y="97305"/>
                  </a:cubicBezTo>
                  <a:lnTo>
                    <a:pt x="55700" y="70367"/>
                  </a:lnTo>
                  <a:lnTo>
                    <a:pt x="55705" y="70367"/>
                  </a:lnTo>
                  <a:cubicBezTo>
                    <a:pt x="55753" y="70367"/>
                    <a:pt x="55802" y="70364"/>
                    <a:pt x="55850" y="70355"/>
                  </a:cubicBezTo>
                  <a:cubicBezTo>
                    <a:pt x="56084" y="70317"/>
                    <a:pt x="56287" y="70190"/>
                    <a:pt x="56427" y="69997"/>
                  </a:cubicBezTo>
                  <a:cubicBezTo>
                    <a:pt x="56450" y="69964"/>
                    <a:pt x="56468" y="69927"/>
                    <a:pt x="56487" y="69893"/>
                  </a:cubicBezTo>
                  <a:close/>
                  <a:moveTo>
                    <a:pt x="31811" y="62331"/>
                  </a:moveTo>
                  <a:cubicBezTo>
                    <a:pt x="31814" y="62333"/>
                    <a:pt x="31817" y="62338"/>
                    <a:pt x="31821" y="62340"/>
                  </a:cubicBezTo>
                  <a:cubicBezTo>
                    <a:pt x="31978" y="62452"/>
                    <a:pt x="32156" y="62506"/>
                    <a:pt x="32336" y="62506"/>
                  </a:cubicBezTo>
                  <a:cubicBezTo>
                    <a:pt x="32439" y="62506"/>
                    <a:pt x="32539" y="62482"/>
                    <a:pt x="32636" y="62447"/>
                  </a:cubicBezTo>
                  <a:lnTo>
                    <a:pt x="53611" y="97508"/>
                  </a:lnTo>
                  <a:cubicBezTo>
                    <a:pt x="53561" y="97551"/>
                    <a:pt x="53513" y="97602"/>
                    <a:pt x="53473" y="97657"/>
                  </a:cubicBezTo>
                  <a:cubicBezTo>
                    <a:pt x="53449" y="97691"/>
                    <a:pt x="53432" y="97726"/>
                    <a:pt x="53414" y="97761"/>
                  </a:cubicBezTo>
                  <a:lnTo>
                    <a:pt x="15678" y="79186"/>
                  </a:lnTo>
                  <a:cubicBezTo>
                    <a:pt x="15816" y="78926"/>
                    <a:pt x="15811" y="78622"/>
                    <a:pt x="15682" y="78371"/>
                  </a:cubicBezTo>
                  <a:lnTo>
                    <a:pt x="31811" y="62331"/>
                  </a:lnTo>
                  <a:close/>
                  <a:moveTo>
                    <a:pt x="1615" y="71499"/>
                  </a:moveTo>
                  <a:lnTo>
                    <a:pt x="14037" y="78573"/>
                  </a:lnTo>
                  <a:cubicBezTo>
                    <a:pt x="13958" y="78911"/>
                    <a:pt x="14084" y="79279"/>
                    <a:pt x="14383" y="79494"/>
                  </a:cubicBezTo>
                  <a:cubicBezTo>
                    <a:pt x="14539" y="79606"/>
                    <a:pt x="14719" y="79660"/>
                    <a:pt x="14898" y="79660"/>
                  </a:cubicBezTo>
                  <a:cubicBezTo>
                    <a:pt x="15136" y="79660"/>
                    <a:pt x="15368" y="79558"/>
                    <a:pt x="15538" y="79377"/>
                  </a:cubicBezTo>
                  <a:lnTo>
                    <a:pt x="53328" y="97978"/>
                  </a:lnTo>
                  <a:cubicBezTo>
                    <a:pt x="53297" y="98118"/>
                    <a:pt x="53305" y="98265"/>
                    <a:pt x="53342" y="98402"/>
                  </a:cubicBezTo>
                  <a:lnTo>
                    <a:pt x="44172" y="100939"/>
                  </a:lnTo>
                  <a:cubicBezTo>
                    <a:pt x="44109" y="100823"/>
                    <a:pt x="44023" y="100722"/>
                    <a:pt x="43914" y="100644"/>
                  </a:cubicBezTo>
                  <a:cubicBezTo>
                    <a:pt x="43762" y="100534"/>
                    <a:pt x="43583" y="100477"/>
                    <a:pt x="43400" y="100477"/>
                  </a:cubicBezTo>
                  <a:cubicBezTo>
                    <a:pt x="43351" y="100477"/>
                    <a:pt x="43302" y="100481"/>
                    <a:pt x="43253" y="100489"/>
                  </a:cubicBezTo>
                  <a:cubicBezTo>
                    <a:pt x="43020" y="100528"/>
                    <a:pt x="42817" y="100655"/>
                    <a:pt x="42677" y="100848"/>
                  </a:cubicBezTo>
                  <a:cubicBezTo>
                    <a:pt x="42516" y="101072"/>
                    <a:pt x="42479" y="101346"/>
                    <a:pt x="42546" y="101594"/>
                  </a:cubicBezTo>
                  <a:lnTo>
                    <a:pt x="31935" y="108097"/>
                  </a:lnTo>
                  <a:cubicBezTo>
                    <a:pt x="31872" y="107978"/>
                    <a:pt x="31783" y="107872"/>
                    <a:pt x="31671" y="107790"/>
                  </a:cubicBezTo>
                  <a:cubicBezTo>
                    <a:pt x="31516" y="107679"/>
                    <a:pt x="31337" y="107626"/>
                    <a:pt x="31160" y="107626"/>
                  </a:cubicBezTo>
                  <a:cubicBezTo>
                    <a:pt x="30986" y="107626"/>
                    <a:pt x="30812" y="107678"/>
                    <a:pt x="30664" y="107776"/>
                  </a:cubicBezTo>
                  <a:lnTo>
                    <a:pt x="1598" y="71519"/>
                  </a:lnTo>
                  <a:cubicBezTo>
                    <a:pt x="1603" y="71511"/>
                    <a:pt x="1609" y="71506"/>
                    <a:pt x="1615" y="71499"/>
                  </a:cubicBezTo>
                  <a:close/>
                  <a:moveTo>
                    <a:pt x="87314" y="78191"/>
                  </a:moveTo>
                  <a:cubicBezTo>
                    <a:pt x="87360" y="78243"/>
                    <a:pt x="87409" y="78293"/>
                    <a:pt x="87467" y="78334"/>
                  </a:cubicBezTo>
                  <a:cubicBezTo>
                    <a:pt x="87623" y="78447"/>
                    <a:pt x="87803" y="78500"/>
                    <a:pt x="87981" y="78500"/>
                  </a:cubicBezTo>
                  <a:cubicBezTo>
                    <a:pt x="88023" y="78500"/>
                    <a:pt x="88063" y="78493"/>
                    <a:pt x="88103" y="78485"/>
                  </a:cubicBezTo>
                  <a:lnTo>
                    <a:pt x="95457" y="108915"/>
                  </a:lnTo>
                  <a:cubicBezTo>
                    <a:pt x="95228" y="108955"/>
                    <a:pt x="95026" y="109080"/>
                    <a:pt x="94890" y="109271"/>
                  </a:cubicBezTo>
                  <a:cubicBezTo>
                    <a:pt x="94886" y="109276"/>
                    <a:pt x="94884" y="109281"/>
                    <a:pt x="94880" y="109287"/>
                  </a:cubicBezTo>
                  <a:lnTo>
                    <a:pt x="55049" y="98390"/>
                  </a:lnTo>
                  <a:cubicBezTo>
                    <a:pt x="55079" y="98272"/>
                    <a:pt x="55087" y="98149"/>
                    <a:pt x="55066" y="98026"/>
                  </a:cubicBezTo>
                  <a:cubicBezTo>
                    <a:pt x="55060" y="97989"/>
                    <a:pt x="55048" y="97954"/>
                    <a:pt x="55038" y="97917"/>
                  </a:cubicBezTo>
                  <a:lnTo>
                    <a:pt x="87314" y="78191"/>
                  </a:lnTo>
                  <a:close/>
                  <a:moveTo>
                    <a:pt x="42637" y="101815"/>
                  </a:moveTo>
                  <a:cubicBezTo>
                    <a:pt x="42697" y="101917"/>
                    <a:pt x="42779" y="102009"/>
                    <a:pt x="42882" y="102083"/>
                  </a:cubicBezTo>
                  <a:cubicBezTo>
                    <a:pt x="43034" y="102192"/>
                    <a:pt x="43212" y="102249"/>
                    <a:pt x="43395" y="102249"/>
                  </a:cubicBezTo>
                  <a:cubicBezTo>
                    <a:pt x="43443" y="102249"/>
                    <a:pt x="43493" y="102245"/>
                    <a:pt x="43541" y="102237"/>
                  </a:cubicBezTo>
                  <a:cubicBezTo>
                    <a:pt x="43588" y="102229"/>
                    <a:pt x="43633" y="102216"/>
                    <a:pt x="43679" y="102201"/>
                  </a:cubicBezTo>
                  <a:lnTo>
                    <a:pt x="55444" y="118817"/>
                  </a:lnTo>
                  <a:cubicBezTo>
                    <a:pt x="55361" y="118874"/>
                    <a:pt x="55285" y="118944"/>
                    <a:pt x="55225" y="119027"/>
                  </a:cubicBezTo>
                  <a:cubicBezTo>
                    <a:pt x="55134" y="119155"/>
                    <a:pt x="55081" y="119302"/>
                    <a:pt x="55066" y="119454"/>
                  </a:cubicBezTo>
                  <a:lnTo>
                    <a:pt x="38399" y="118443"/>
                  </a:lnTo>
                  <a:lnTo>
                    <a:pt x="31738" y="109173"/>
                  </a:lnTo>
                  <a:cubicBezTo>
                    <a:pt x="31789" y="109128"/>
                    <a:pt x="31835" y="109080"/>
                    <a:pt x="31876" y="109025"/>
                  </a:cubicBezTo>
                  <a:cubicBezTo>
                    <a:pt x="32014" y="108832"/>
                    <a:pt x="32069" y="108598"/>
                    <a:pt x="32030" y="108364"/>
                  </a:cubicBezTo>
                  <a:cubicBezTo>
                    <a:pt x="32027" y="108350"/>
                    <a:pt x="32021" y="108336"/>
                    <a:pt x="32017" y="108321"/>
                  </a:cubicBezTo>
                  <a:lnTo>
                    <a:pt x="42637" y="101815"/>
                  </a:lnTo>
                  <a:close/>
                  <a:moveTo>
                    <a:pt x="54958" y="98612"/>
                  </a:moveTo>
                  <a:lnTo>
                    <a:pt x="94775" y="109505"/>
                  </a:lnTo>
                  <a:cubicBezTo>
                    <a:pt x="94674" y="109802"/>
                    <a:pt x="94737" y="110137"/>
                    <a:pt x="94949" y="110374"/>
                  </a:cubicBezTo>
                  <a:lnTo>
                    <a:pt x="79975" y="127087"/>
                  </a:lnTo>
                  <a:cubicBezTo>
                    <a:pt x="79970" y="127084"/>
                    <a:pt x="79968" y="127081"/>
                    <a:pt x="79965" y="127079"/>
                  </a:cubicBezTo>
                  <a:cubicBezTo>
                    <a:pt x="79813" y="126970"/>
                    <a:pt x="79634" y="126913"/>
                    <a:pt x="79451" y="126913"/>
                  </a:cubicBezTo>
                  <a:cubicBezTo>
                    <a:pt x="79403" y="126913"/>
                    <a:pt x="79354" y="126917"/>
                    <a:pt x="79305" y="126925"/>
                  </a:cubicBezTo>
                  <a:cubicBezTo>
                    <a:pt x="79089" y="126960"/>
                    <a:pt x="78902" y="127074"/>
                    <a:pt x="78766" y="127242"/>
                  </a:cubicBezTo>
                  <a:lnTo>
                    <a:pt x="44129" y="101861"/>
                  </a:lnTo>
                  <a:cubicBezTo>
                    <a:pt x="44257" y="101672"/>
                    <a:pt x="44310" y="101447"/>
                    <a:pt x="44272" y="101221"/>
                  </a:cubicBezTo>
                  <a:cubicBezTo>
                    <a:pt x="44268" y="101201"/>
                    <a:pt x="44262" y="101182"/>
                    <a:pt x="44256" y="101162"/>
                  </a:cubicBezTo>
                  <a:lnTo>
                    <a:pt x="53432" y="98624"/>
                  </a:lnTo>
                  <a:cubicBezTo>
                    <a:pt x="53492" y="98727"/>
                    <a:pt x="53573" y="98820"/>
                    <a:pt x="53678" y="98895"/>
                  </a:cubicBezTo>
                  <a:cubicBezTo>
                    <a:pt x="53834" y="99007"/>
                    <a:pt x="54013" y="99061"/>
                    <a:pt x="54193" y="99061"/>
                  </a:cubicBezTo>
                  <a:cubicBezTo>
                    <a:pt x="54468" y="99061"/>
                    <a:pt x="54740" y="98932"/>
                    <a:pt x="54914" y="98692"/>
                  </a:cubicBezTo>
                  <a:cubicBezTo>
                    <a:pt x="54931" y="98666"/>
                    <a:pt x="54943" y="98639"/>
                    <a:pt x="54958" y="98612"/>
                  </a:cubicBezTo>
                  <a:close/>
                  <a:moveTo>
                    <a:pt x="58749" y="0"/>
                  </a:moveTo>
                  <a:cubicBezTo>
                    <a:pt x="58700" y="0"/>
                    <a:pt x="58651" y="4"/>
                    <a:pt x="58601" y="13"/>
                  </a:cubicBezTo>
                  <a:cubicBezTo>
                    <a:pt x="58368" y="51"/>
                    <a:pt x="58165" y="178"/>
                    <a:pt x="58026" y="371"/>
                  </a:cubicBezTo>
                  <a:cubicBezTo>
                    <a:pt x="57906" y="537"/>
                    <a:pt x="57857" y="730"/>
                    <a:pt x="57863" y="922"/>
                  </a:cubicBezTo>
                  <a:lnTo>
                    <a:pt x="34925" y="10097"/>
                  </a:lnTo>
                  <a:cubicBezTo>
                    <a:pt x="34868" y="9931"/>
                    <a:pt x="34761" y="9780"/>
                    <a:pt x="34608" y="9669"/>
                  </a:cubicBezTo>
                  <a:cubicBezTo>
                    <a:pt x="34451" y="9557"/>
                    <a:pt x="34271" y="9503"/>
                    <a:pt x="34092" y="9503"/>
                  </a:cubicBezTo>
                  <a:cubicBezTo>
                    <a:pt x="33816" y="9503"/>
                    <a:pt x="33545" y="9631"/>
                    <a:pt x="33372" y="9872"/>
                  </a:cubicBezTo>
                  <a:cubicBezTo>
                    <a:pt x="33234" y="10064"/>
                    <a:pt x="33180" y="10299"/>
                    <a:pt x="33218" y="10533"/>
                  </a:cubicBezTo>
                  <a:cubicBezTo>
                    <a:pt x="33257" y="10766"/>
                    <a:pt x="33384" y="10969"/>
                    <a:pt x="33577" y="11108"/>
                  </a:cubicBezTo>
                  <a:cubicBezTo>
                    <a:pt x="33733" y="11221"/>
                    <a:pt x="33912" y="11274"/>
                    <a:pt x="34091" y="11274"/>
                  </a:cubicBezTo>
                  <a:cubicBezTo>
                    <a:pt x="34316" y="11274"/>
                    <a:pt x="34535" y="11185"/>
                    <a:pt x="34704" y="11023"/>
                  </a:cubicBezTo>
                  <a:lnTo>
                    <a:pt x="59844" y="45919"/>
                  </a:lnTo>
                  <a:lnTo>
                    <a:pt x="59844" y="45919"/>
                  </a:lnTo>
                  <a:lnTo>
                    <a:pt x="29110" y="21654"/>
                  </a:lnTo>
                  <a:cubicBezTo>
                    <a:pt x="29111" y="21652"/>
                    <a:pt x="29113" y="21651"/>
                    <a:pt x="29117" y="21648"/>
                  </a:cubicBezTo>
                  <a:cubicBezTo>
                    <a:pt x="29401" y="21251"/>
                    <a:pt x="29309" y="20697"/>
                    <a:pt x="28913" y="20413"/>
                  </a:cubicBezTo>
                  <a:cubicBezTo>
                    <a:pt x="28757" y="20301"/>
                    <a:pt x="28577" y="20247"/>
                    <a:pt x="28399" y="20247"/>
                  </a:cubicBezTo>
                  <a:cubicBezTo>
                    <a:pt x="28122" y="20247"/>
                    <a:pt x="27850" y="20375"/>
                    <a:pt x="27678" y="20616"/>
                  </a:cubicBezTo>
                  <a:cubicBezTo>
                    <a:pt x="27393" y="21013"/>
                    <a:pt x="27485" y="21567"/>
                    <a:pt x="27881" y="21851"/>
                  </a:cubicBezTo>
                  <a:cubicBezTo>
                    <a:pt x="28037" y="21963"/>
                    <a:pt x="28217" y="22017"/>
                    <a:pt x="28396" y="22017"/>
                  </a:cubicBezTo>
                  <a:cubicBezTo>
                    <a:pt x="28561" y="22017"/>
                    <a:pt x="28722" y="21967"/>
                    <a:pt x="28864" y="21877"/>
                  </a:cubicBezTo>
                  <a:lnTo>
                    <a:pt x="57922" y="58717"/>
                  </a:lnTo>
                  <a:cubicBezTo>
                    <a:pt x="57920" y="58718"/>
                    <a:pt x="57919" y="58719"/>
                    <a:pt x="57916" y="58723"/>
                  </a:cubicBezTo>
                  <a:lnTo>
                    <a:pt x="16459" y="26054"/>
                  </a:lnTo>
                  <a:cubicBezTo>
                    <a:pt x="16652" y="25671"/>
                    <a:pt x="16546" y="25194"/>
                    <a:pt x="16188" y="24937"/>
                  </a:cubicBezTo>
                  <a:cubicBezTo>
                    <a:pt x="16032" y="24825"/>
                    <a:pt x="15851" y="24771"/>
                    <a:pt x="15672" y="24771"/>
                  </a:cubicBezTo>
                  <a:cubicBezTo>
                    <a:pt x="15397" y="24771"/>
                    <a:pt x="15125" y="24899"/>
                    <a:pt x="14952" y="25140"/>
                  </a:cubicBezTo>
                  <a:cubicBezTo>
                    <a:pt x="14668" y="25537"/>
                    <a:pt x="14760" y="26091"/>
                    <a:pt x="15155" y="26375"/>
                  </a:cubicBezTo>
                  <a:cubicBezTo>
                    <a:pt x="15308" y="26486"/>
                    <a:pt x="15486" y="26541"/>
                    <a:pt x="15671" y="26541"/>
                  </a:cubicBezTo>
                  <a:cubicBezTo>
                    <a:pt x="15719" y="26541"/>
                    <a:pt x="15768" y="26537"/>
                    <a:pt x="15816" y="26529"/>
                  </a:cubicBezTo>
                  <a:cubicBezTo>
                    <a:pt x="15834" y="26526"/>
                    <a:pt x="15850" y="26520"/>
                    <a:pt x="15866" y="26516"/>
                  </a:cubicBezTo>
                  <a:lnTo>
                    <a:pt x="31824" y="60903"/>
                  </a:lnTo>
                  <a:cubicBezTo>
                    <a:pt x="31748" y="60958"/>
                    <a:pt x="31675" y="61023"/>
                    <a:pt x="31618" y="61103"/>
                  </a:cubicBezTo>
                  <a:cubicBezTo>
                    <a:pt x="31568" y="61173"/>
                    <a:pt x="31534" y="61248"/>
                    <a:pt x="31507" y="61324"/>
                  </a:cubicBezTo>
                  <a:lnTo>
                    <a:pt x="6390" y="54326"/>
                  </a:lnTo>
                  <a:cubicBezTo>
                    <a:pt x="6367" y="54081"/>
                    <a:pt x="6245" y="53846"/>
                    <a:pt x="6030" y="53692"/>
                  </a:cubicBezTo>
                  <a:cubicBezTo>
                    <a:pt x="5874" y="53581"/>
                    <a:pt x="5694" y="53527"/>
                    <a:pt x="5515" y="53527"/>
                  </a:cubicBezTo>
                  <a:cubicBezTo>
                    <a:pt x="5239" y="53527"/>
                    <a:pt x="4967" y="53655"/>
                    <a:pt x="4794" y="53896"/>
                  </a:cubicBezTo>
                  <a:cubicBezTo>
                    <a:pt x="4510" y="54293"/>
                    <a:pt x="4602" y="54846"/>
                    <a:pt x="4998" y="55131"/>
                  </a:cubicBezTo>
                  <a:cubicBezTo>
                    <a:pt x="5154" y="55243"/>
                    <a:pt x="5334" y="55297"/>
                    <a:pt x="5512" y="55297"/>
                  </a:cubicBezTo>
                  <a:cubicBezTo>
                    <a:pt x="5630" y="55297"/>
                    <a:pt x="5746" y="55269"/>
                    <a:pt x="5854" y="55223"/>
                  </a:cubicBezTo>
                  <a:lnTo>
                    <a:pt x="14454" y="78011"/>
                  </a:lnTo>
                  <a:cubicBezTo>
                    <a:pt x="14348" y="78072"/>
                    <a:pt x="14255" y="78154"/>
                    <a:pt x="14180" y="78258"/>
                  </a:cubicBezTo>
                  <a:cubicBezTo>
                    <a:pt x="14159" y="78289"/>
                    <a:pt x="14143" y="78321"/>
                    <a:pt x="14124" y="78354"/>
                  </a:cubicBezTo>
                  <a:lnTo>
                    <a:pt x="1732" y="71295"/>
                  </a:lnTo>
                  <a:cubicBezTo>
                    <a:pt x="1882" y="70925"/>
                    <a:pt x="1769" y="70488"/>
                    <a:pt x="1431" y="70244"/>
                  </a:cubicBezTo>
                  <a:cubicBezTo>
                    <a:pt x="1279" y="70136"/>
                    <a:pt x="1101" y="70079"/>
                    <a:pt x="918" y="70079"/>
                  </a:cubicBezTo>
                  <a:cubicBezTo>
                    <a:pt x="869" y="70079"/>
                    <a:pt x="819" y="70083"/>
                    <a:pt x="770" y="70091"/>
                  </a:cubicBezTo>
                  <a:cubicBezTo>
                    <a:pt x="535" y="70130"/>
                    <a:pt x="333" y="70257"/>
                    <a:pt x="193" y="70449"/>
                  </a:cubicBezTo>
                  <a:cubicBezTo>
                    <a:pt x="56" y="70642"/>
                    <a:pt x="1" y="70875"/>
                    <a:pt x="40" y="71109"/>
                  </a:cubicBezTo>
                  <a:cubicBezTo>
                    <a:pt x="79" y="71343"/>
                    <a:pt x="206" y="71547"/>
                    <a:pt x="399" y="71685"/>
                  </a:cubicBezTo>
                  <a:cubicBezTo>
                    <a:pt x="555" y="71797"/>
                    <a:pt x="734" y="71851"/>
                    <a:pt x="913" y="71851"/>
                  </a:cubicBezTo>
                  <a:cubicBezTo>
                    <a:pt x="1096" y="71851"/>
                    <a:pt x="1276" y="71789"/>
                    <a:pt x="1426" y="71680"/>
                  </a:cubicBezTo>
                  <a:lnTo>
                    <a:pt x="30491" y="107933"/>
                  </a:lnTo>
                  <a:cubicBezTo>
                    <a:pt x="30474" y="107952"/>
                    <a:pt x="30454" y="107971"/>
                    <a:pt x="30437" y="107994"/>
                  </a:cubicBezTo>
                  <a:cubicBezTo>
                    <a:pt x="30426" y="108010"/>
                    <a:pt x="30418" y="108029"/>
                    <a:pt x="30408" y="108045"/>
                  </a:cubicBezTo>
                  <a:lnTo>
                    <a:pt x="5131" y="93125"/>
                  </a:lnTo>
                  <a:cubicBezTo>
                    <a:pt x="5273" y="92758"/>
                    <a:pt x="5159" y="92325"/>
                    <a:pt x="4826" y="92087"/>
                  </a:cubicBezTo>
                  <a:cubicBezTo>
                    <a:pt x="4669" y="91975"/>
                    <a:pt x="4489" y="91921"/>
                    <a:pt x="4311" y="91921"/>
                  </a:cubicBezTo>
                  <a:cubicBezTo>
                    <a:pt x="4035" y="91921"/>
                    <a:pt x="3763" y="92050"/>
                    <a:pt x="3589" y="92291"/>
                  </a:cubicBezTo>
                  <a:cubicBezTo>
                    <a:pt x="3305" y="92688"/>
                    <a:pt x="3397" y="93241"/>
                    <a:pt x="3792" y="93527"/>
                  </a:cubicBezTo>
                  <a:cubicBezTo>
                    <a:pt x="3950" y="93639"/>
                    <a:pt x="4128" y="93692"/>
                    <a:pt x="4308" y="93692"/>
                  </a:cubicBezTo>
                  <a:cubicBezTo>
                    <a:pt x="4578" y="93692"/>
                    <a:pt x="4846" y="93566"/>
                    <a:pt x="5020" y="93332"/>
                  </a:cubicBezTo>
                  <a:lnTo>
                    <a:pt x="30310" y="108260"/>
                  </a:lnTo>
                  <a:cubicBezTo>
                    <a:pt x="30273" y="108387"/>
                    <a:pt x="30261" y="108519"/>
                    <a:pt x="30283" y="108652"/>
                  </a:cubicBezTo>
                  <a:cubicBezTo>
                    <a:pt x="30322" y="108886"/>
                    <a:pt x="30449" y="109090"/>
                    <a:pt x="30642" y="109228"/>
                  </a:cubicBezTo>
                  <a:cubicBezTo>
                    <a:pt x="30795" y="109337"/>
                    <a:pt x="30972" y="109394"/>
                    <a:pt x="31155" y="109394"/>
                  </a:cubicBezTo>
                  <a:cubicBezTo>
                    <a:pt x="31203" y="109394"/>
                    <a:pt x="31252" y="109389"/>
                    <a:pt x="31301" y="109382"/>
                  </a:cubicBezTo>
                  <a:cubicBezTo>
                    <a:pt x="31386" y="109367"/>
                    <a:pt x="31466" y="109337"/>
                    <a:pt x="31543" y="109302"/>
                  </a:cubicBezTo>
                  <a:lnTo>
                    <a:pt x="38242" y="118625"/>
                  </a:lnTo>
                  <a:lnTo>
                    <a:pt x="38274" y="118671"/>
                  </a:lnTo>
                  <a:lnTo>
                    <a:pt x="55072" y="119689"/>
                  </a:lnTo>
                  <a:cubicBezTo>
                    <a:pt x="55111" y="119923"/>
                    <a:pt x="55238" y="120126"/>
                    <a:pt x="55429" y="120263"/>
                  </a:cubicBezTo>
                  <a:cubicBezTo>
                    <a:pt x="55585" y="120375"/>
                    <a:pt x="55765" y="120428"/>
                    <a:pt x="55944" y="120428"/>
                  </a:cubicBezTo>
                  <a:cubicBezTo>
                    <a:pt x="56219" y="120428"/>
                    <a:pt x="56492" y="120300"/>
                    <a:pt x="56664" y="120059"/>
                  </a:cubicBezTo>
                  <a:cubicBezTo>
                    <a:pt x="56949" y="119663"/>
                    <a:pt x="56857" y="119109"/>
                    <a:pt x="56461" y="118824"/>
                  </a:cubicBezTo>
                  <a:cubicBezTo>
                    <a:pt x="56309" y="118716"/>
                    <a:pt x="56131" y="118659"/>
                    <a:pt x="55949" y="118659"/>
                  </a:cubicBezTo>
                  <a:cubicBezTo>
                    <a:pt x="55900" y="118659"/>
                    <a:pt x="55850" y="118663"/>
                    <a:pt x="55801" y="118671"/>
                  </a:cubicBezTo>
                  <a:cubicBezTo>
                    <a:pt x="55750" y="118679"/>
                    <a:pt x="55702" y="118694"/>
                    <a:pt x="55655" y="118710"/>
                  </a:cubicBezTo>
                  <a:lnTo>
                    <a:pt x="43893" y="102095"/>
                  </a:lnTo>
                  <a:cubicBezTo>
                    <a:pt x="43920" y="102077"/>
                    <a:pt x="43946" y="102056"/>
                    <a:pt x="43971" y="102035"/>
                  </a:cubicBezTo>
                  <a:lnTo>
                    <a:pt x="78639" y="127440"/>
                  </a:lnTo>
                  <a:cubicBezTo>
                    <a:pt x="78569" y="127597"/>
                    <a:pt x="78545" y="127770"/>
                    <a:pt x="78575" y="127942"/>
                  </a:cubicBezTo>
                  <a:cubicBezTo>
                    <a:pt x="78613" y="128175"/>
                    <a:pt x="78740" y="128380"/>
                    <a:pt x="78933" y="128518"/>
                  </a:cubicBezTo>
                  <a:cubicBezTo>
                    <a:pt x="79089" y="128630"/>
                    <a:pt x="79269" y="128683"/>
                    <a:pt x="79447" y="128683"/>
                  </a:cubicBezTo>
                  <a:cubicBezTo>
                    <a:pt x="79723" y="128683"/>
                    <a:pt x="79996" y="128555"/>
                    <a:pt x="80168" y="128314"/>
                  </a:cubicBezTo>
                  <a:cubicBezTo>
                    <a:pt x="80402" y="127987"/>
                    <a:pt x="80378" y="127555"/>
                    <a:pt x="80140" y="127252"/>
                  </a:cubicBezTo>
                  <a:lnTo>
                    <a:pt x="95125" y="110526"/>
                  </a:lnTo>
                  <a:cubicBezTo>
                    <a:pt x="95273" y="110624"/>
                    <a:pt x="95441" y="110672"/>
                    <a:pt x="95607" y="110672"/>
                  </a:cubicBezTo>
                  <a:cubicBezTo>
                    <a:pt x="95788" y="110672"/>
                    <a:pt x="95963" y="110612"/>
                    <a:pt x="96112" y="110507"/>
                  </a:cubicBezTo>
                  <a:lnTo>
                    <a:pt x="102491" y="121570"/>
                  </a:lnTo>
                  <a:cubicBezTo>
                    <a:pt x="102377" y="121631"/>
                    <a:pt x="102271" y="121716"/>
                    <a:pt x="102190" y="121830"/>
                  </a:cubicBezTo>
                  <a:cubicBezTo>
                    <a:pt x="101904" y="122228"/>
                    <a:pt x="101997" y="122780"/>
                    <a:pt x="102393" y="123065"/>
                  </a:cubicBezTo>
                  <a:cubicBezTo>
                    <a:pt x="102545" y="123175"/>
                    <a:pt x="102723" y="123231"/>
                    <a:pt x="102906" y="123231"/>
                  </a:cubicBezTo>
                  <a:cubicBezTo>
                    <a:pt x="102954" y="123231"/>
                    <a:pt x="103004" y="123228"/>
                    <a:pt x="103052" y="123219"/>
                  </a:cubicBezTo>
                  <a:cubicBezTo>
                    <a:pt x="103284" y="123181"/>
                    <a:pt x="103489" y="123053"/>
                    <a:pt x="103626" y="122861"/>
                  </a:cubicBezTo>
                  <a:cubicBezTo>
                    <a:pt x="103912" y="122464"/>
                    <a:pt x="103819" y="121910"/>
                    <a:pt x="103423" y="121625"/>
                  </a:cubicBezTo>
                  <a:cubicBezTo>
                    <a:pt x="103268" y="121514"/>
                    <a:pt x="103091" y="121463"/>
                    <a:pt x="102915" y="121463"/>
                  </a:cubicBezTo>
                  <a:cubicBezTo>
                    <a:pt x="102846" y="121463"/>
                    <a:pt x="102778" y="121470"/>
                    <a:pt x="102712" y="121485"/>
                  </a:cubicBezTo>
                  <a:lnTo>
                    <a:pt x="96287" y="110342"/>
                  </a:lnTo>
                  <a:cubicBezTo>
                    <a:pt x="96298" y="110329"/>
                    <a:pt x="96313" y="110318"/>
                    <a:pt x="96325" y="110302"/>
                  </a:cubicBezTo>
                  <a:cubicBezTo>
                    <a:pt x="96610" y="109904"/>
                    <a:pt x="96518" y="109351"/>
                    <a:pt x="96121" y="109066"/>
                  </a:cubicBezTo>
                  <a:cubicBezTo>
                    <a:pt x="95993" y="108973"/>
                    <a:pt x="95844" y="108923"/>
                    <a:pt x="95692" y="108908"/>
                  </a:cubicBezTo>
                  <a:lnTo>
                    <a:pt x="88325" y="78424"/>
                  </a:lnTo>
                  <a:cubicBezTo>
                    <a:pt x="88400" y="78392"/>
                    <a:pt x="88472" y="78351"/>
                    <a:pt x="88538" y="78298"/>
                  </a:cubicBezTo>
                  <a:lnTo>
                    <a:pt x="112640" y="101661"/>
                  </a:lnTo>
                  <a:cubicBezTo>
                    <a:pt x="112415" y="102050"/>
                    <a:pt x="112513" y="102555"/>
                    <a:pt x="112886" y="102822"/>
                  </a:cubicBezTo>
                  <a:cubicBezTo>
                    <a:pt x="113043" y="102935"/>
                    <a:pt x="113222" y="102988"/>
                    <a:pt x="113401" y="102988"/>
                  </a:cubicBezTo>
                  <a:cubicBezTo>
                    <a:pt x="113421" y="102988"/>
                    <a:pt x="113442" y="102983"/>
                    <a:pt x="113461" y="102982"/>
                  </a:cubicBezTo>
                  <a:lnTo>
                    <a:pt x="118567" y="120230"/>
                  </a:lnTo>
                  <a:cubicBezTo>
                    <a:pt x="118456" y="120292"/>
                    <a:pt x="118356" y="120375"/>
                    <a:pt x="118277" y="120485"/>
                  </a:cubicBezTo>
                  <a:cubicBezTo>
                    <a:pt x="117993" y="120882"/>
                    <a:pt x="118085" y="121436"/>
                    <a:pt x="118480" y="121721"/>
                  </a:cubicBezTo>
                  <a:cubicBezTo>
                    <a:pt x="118632" y="121830"/>
                    <a:pt x="118811" y="121886"/>
                    <a:pt x="118994" y="121886"/>
                  </a:cubicBezTo>
                  <a:cubicBezTo>
                    <a:pt x="119042" y="121886"/>
                    <a:pt x="119091" y="121882"/>
                    <a:pt x="119139" y="121875"/>
                  </a:cubicBezTo>
                  <a:cubicBezTo>
                    <a:pt x="119372" y="121835"/>
                    <a:pt x="119577" y="121709"/>
                    <a:pt x="119715" y="121516"/>
                  </a:cubicBezTo>
                  <a:cubicBezTo>
                    <a:pt x="119999" y="121118"/>
                    <a:pt x="119907" y="120565"/>
                    <a:pt x="119511" y="120281"/>
                  </a:cubicBezTo>
                  <a:cubicBezTo>
                    <a:pt x="119357" y="120170"/>
                    <a:pt x="119179" y="120118"/>
                    <a:pt x="119002" y="120118"/>
                  </a:cubicBezTo>
                  <a:cubicBezTo>
                    <a:pt x="118929" y="120118"/>
                    <a:pt x="118856" y="120127"/>
                    <a:pt x="118785" y="120144"/>
                  </a:cubicBezTo>
                  <a:lnTo>
                    <a:pt x="113690" y="102933"/>
                  </a:lnTo>
                  <a:cubicBezTo>
                    <a:pt x="113856" y="102876"/>
                    <a:pt x="114009" y="102773"/>
                    <a:pt x="114121" y="102619"/>
                  </a:cubicBezTo>
                  <a:cubicBezTo>
                    <a:pt x="114405" y="102222"/>
                    <a:pt x="114313" y="101668"/>
                    <a:pt x="113917" y="101384"/>
                  </a:cubicBezTo>
                  <a:cubicBezTo>
                    <a:pt x="113762" y="101272"/>
                    <a:pt x="113582" y="101219"/>
                    <a:pt x="113404" y="101219"/>
                  </a:cubicBezTo>
                  <a:cubicBezTo>
                    <a:pt x="113177" y="101219"/>
                    <a:pt x="112951" y="101307"/>
                    <a:pt x="112782" y="101473"/>
                  </a:cubicBezTo>
                  <a:lnTo>
                    <a:pt x="88698" y="78130"/>
                  </a:lnTo>
                  <a:cubicBezTo>
                    <a:pt x="88756" y="78050"/>
                    <a:pt x="88793" y="77963"/>
                    <a:pt x="88820" y="77873"/>
                  </a:cubicBezTo>
                  <a:lnTo>
                    <a:pt x="104040" y="80436"/>
                  </a:lnTo>
                  <a:cubicBezTo>
                    <a:pt x="104042" y="80710"/>
                    <a:pt x="104168" y="80979"/>
                    <a:pt x="104406" y="81151"/>
                  </a:cubicBezTo>
                  <a:cubicBezTo>
                    <a:pt x="104559" y="81260"/>
                    <a:pt x="104736" y="81316"/>
                    <a:pt x="104920" y="81316"/>
                  </a:cubicBezTo>
                  <a:cubicBezTo>
                    <a:pt x="104968" y="81316"/>
                    <a:pt x="105019" y="81312"/>
                    <a:pt x="105067" y="81303"/>
                  </a:cubicBezTo>
                  <a:cubicBezTo>
                    <a:pt x="105299" y="81265"/>
                    <a:pt x="105503" y="81138"/>
                    <a:pt x="105641" y="80945"/>
                  </a:cubicBezTo>
                  <a:cubicBezTo>
                    <a:pt x="105673" y="80901"/>
                    <a:pt x="105700" y="80853"/>
                    <a:pt x="105722" y="80805"/>
                  </a:cubicBezTo>
                  <a:lnTo>
                    <a:pt x="125340" y="86830"/>
                  </a:lnTo>
                  <a:cubicBezTo>
                    <a:pt x="125298" y="87143"/>
                    <a:pt x="125422" y="87472"/>
                    <a:pt x="125697" y="87670"/>
                  </a:cubicBezTo>
                  <a:cubicBezTo>
                    <a:pt x="125850" y="87779"/>
                    <a:pt x="126027" y="87835"/>
                    <a:pt x="126212" y="87835"/>
                  </a:cubicBezTo>
                  <a:cubicBezTo>
                    <a:pt x="126260" y="87835"/>
                    <a:pt x="126310" y="87831"/>
                    <a:pt x="126358" y="87823"/>
                  </a:cubicBezTo>
                  <a:cubicBezTo>
                    <a:pt x="126590" y="87784"/>
                    <a:pt x="126795" y="87657"/>
                    <a:pt x="126932" y="87464"/>
                  </a:cubicBezTo>
                  <a:cubicBezTo>
                    <a:pt x="127070" y="87272"/>
                    <a:pt x="127125" y="87039"/>
                    <a:pt x="127086" y="86804"/>
                  </a:cubicBezTo>
                  <a:cubicBezTo>
                    <a:pt x="127048" y="86571"/>
                    <a:pt x="126920" y="86367"/>
                    <a:pt x="126728" y="86229"/>
                  </a:cubicBezTo>
                  <a:cubicBezTo>
                    <a:pt x="126572" y="86117"/>
                    <a:pt x="126392" y="86063"/>
                    <a:pt x="126213" y="86063"/>
                  </a:cubicBezTo>
                  <a:cubicBezTo>
                    <a:pt x="125937" y="86063"/>
                    <a:pt x="125665" y="86191"/>
                    <a:pt x="125492" y="86432"/>
                  </a:cubicBezTo>
                  <a:cubicBezTo>
                    <a:pt x="125454" y="86486"/>
                    <a:pt x="125423" y="86543"/>
                    <a:pt x="125399" y="86602"/>
                  </a:cubicBezTo>
                  <a:lnTo>
                    <a:pt x="105791" y="80580"/>
                  </a:lnTo>
                  <a:cubicBezTo>
                    <a:pt x="105808" y="80484"/>
                    <a:pt x="105812" y="80386"/>
                    <a:pt x="105795" y="80285"/>
                  </a:cubicBezTo>
                  <a:cubicBezTo>
                    <a:pt x="105757" y="80052"/>
                    <a:pt x="105629" y="79848"/>
                    <a:pt x="105437" y="79710"/>
                  </a:cubicBezTo>
                  <a:cubicBezTo>
                    <a:pt x="105283" y="79599"/>
                    <a:pt x="105105" y="79547"/>
                    <a:pt x="104928" y="79547"/>
                  </a:cubicBezTo>
                  <a:cubicBezTo>
                    <a:pt x="104839" y="79547"/>
                    <a:pt x="104751" y="79560"/>
                    <a:pt x="104666" y="79586"/>
                  </a:cubicBezTo>
                  <a:lnTo>
                    <a:pt x="91291" y="59370"/>
                  </a:lnTo>
                  <a:cubicBezTo>
                    <a:pt x="91351" y="59320"/>
                    <a:pt x="91408" y="59265"/>
                    <a:pt x="91454" y="59199"/>
                  </a:cubicBezTo>
                  <a:cubicBezTo>
                    <a:pt x="91612" y="58980"/>
                    <a:pt x="91650" y="58716"/>
                    <a:pt x="91591" y="58473"/>
                  </a:cubicBezTo>
                  <a:lnTo>
                    <a:pt x="121723" y="42022"/>
                  </a:lnTo>
                  <a:cubicBezTo>
                    <a:pt x="121773" y="42082"/>
                    <a:pt x="121827" y="42140"/>
                    <a:pt x="121893" y="42188"/>
                  </a:cubicBezTo>
                  <a:cubicBezTo>
                    <a:pt x="122049" y="42300"/>
                    <a:pt x="122229" y="42354"/>
                    <a:pt x="122408" y="42354"/>
                  </a:cubicBezTo>
                  <a:cubicBezTo>
                    <a:pt x="122508" y="42354"/>
                    <a:pt x="122608" y="42331"/>
                    <a:pt x="122702" y="42298"/>
                  </a:cubicBezTo>
                  <a:lnTo>
                    <a:pt x="143453" y="68738"/>
                  </a:lnTo>
                  <a:cubicBezTo>
                    <a:pt x="143438" y="68755"/>
                    <a:pt x="143422" y="68770"/>
                    <a:pt x="143408" y="68787"/>
                  </a:cubicBezTo>
                  <a:cubicBezTo>
                    <a:pt x="143123" y="69184"/>
                    <a:pt x="143215" y="69738"/>
                    <a:pt x="143613" y="70023"/>
                  </a:cubicBezTo>
                  <a:cubicBezTo>
                    <a:pt x="143769" y="70135"/>
                    <a:pt x="143948" y="70188"/>
                    <a:pt x="144127" y="70188"/>
                  </a:cubicBezTo>
                  <a:cubicBezTo>
                    <a:pt x="144155" y="70188"/>
                    <a:pt x="144182" y="70181"/>
                    <a:pt x="144210" y="70179"/>
                  </a:cubicBezTo>
                  <a:lnTo>
                    <a:pt x="150276" y="95191"/>
                  </a:lnTo>
                  <a:cubicBezTo>
                    <a:pt x="150132" y="95254"/>
                    <a:pt x="150005" y="95352"/>
                    <a:pt x="149911" y="95484"/>
                  </a:cubicBezTo>
                  <a:cubicBezTo>
                    <a:pt x="149774" y="95676"/>
                    <a:pt x="149718" y="95910"/>
                    <a:pt x="149758" y="96144"/>
                  </a:cubicBezTo>
                  <a:cubicBezTo>
                    <a:pt x="149796" y="96377"/>
                    <a:pt x="149923" y="96581"/>
                    <a:pt x="150116" y="96719"/>
                  </a:cubicBezTo>
                  <a:cubicBezTo>
                    <a:pt x="150272" y="96832"/>
                    <a:pt x="150451" y="96885"/>
                    <a:pt x="150630" y="96885"/>
                  </a:cubicBezTo>
                  <a:cubicBezTo>
                    <a:pt x="150905" y="96885"/>
                    <a:pt x="151178" y="96757"/>
                    <a:pt x="151351" y="96516"/>
                  </a:cubicBezTo>
                  <a:cubicBezTo>
                    <a:pt x="151633" y="96119"/>
                    <a:pt x="151542" y="95564"/>
                    <a:pt x="151145" y="95281"/>
                  </a:cubicBezTo>
                  <a:cubicBezTo>
                    <a:pt x="150994" y="95171"/>
                    <a:pt x="150817" y="95116"/>
                    <a:pt x="150635" y="95116"/>
                  </a:cubicBezTo>
                  <a:cubicBezTo>
                    <a:pt x="150591" y="95116"/>
                    <a:pt x="150546" y="95119"/>
                    <a:pt x="150501" y="95126"/>
                  </a:cubicBezTo>
                  <a:lnTo>
                    <a:pt x="144439" y="70126"/>
                  </a:lnTo>
                  <a:cubicBezTo>
                    <a:pt x="144598" y="70068"/>
                    <a:pt x="144742" y="69967"/>
                    <a:pt x="144848" y="69819"/>
                  </a:cubicBezTo>
                  <a:cubicBezTo>
                    <a:pt x="145133" y="69422"/>
                    <a:pt x="145041" y="68869"/>
                    <a:pt x="144643" y="68584"/>
                  </a:cubicBezTo>
                  <a:cubicBezTo>
                    <a:pt x="144489" y="68473"/>
                    <a:pt x="144310" y="68419"/>
                    <a:pt x="144133" y="68419"/>
                  </a:cubicBezTo>
                  <a:cubicBezTo>
                    <a:pt x="143954" y="68419"/>
                    <a:pt x="143776" y="68474"/>
                    <a:pt x="143625" y="68579"/>
                  </a:cubicBezTo>
                  <a:lnTo>
                    <a:pt x="122923" y="42187"/>
                  </a:lnTo>
                  <a:cubicBezTo>
                    <a:pt x="123003" y="42130"/>
                    <a:pt x="123078" y="42066"/>
                    <a:pt x="123137" y="41982"/>
                  </a:cubicBezTo>
                  <a:cubicBezTo>
                    <a:pt x="123422" y="41585"/>
                    <a:pt x="123330" y="41031"/>
                    <a:pt x="122934" y="40747"/>
                  </a:cubicBezTo>
                  <a:cubicBezTo>
                    <a:pt x="122782" y="40638"/>
                    <a:pt x="122603" y="40581"/>
                    <a:pt x="122419" y="40581"/>
                  </a:cubicBezTo>
                  <a:cubicBezTo>
                    <a:pt x="122371" y="40581"/>
                    <a:pt x="122322" y="40585"/>
                    <a:pt x="122273" y="40593"/>
                  </a:cubicBezTo>
                  <a:cubicBezTo>
                    <a:pt x="122040" y="40632"/>
                    <a:pt x="121837" y="40759"/>
                    <a:pt x="121699" y="40952"/>
                  </a:cubicBezTo>
                  <a:cubicBezTo>
                    <a:pt x="121684" y="40972"/>
                    <a:pt x="121674" y="40993"/>
                    <a:pt x="121662" y="41015"/>
                  </a:cubicBezTo>
                  <a:lnTo>
                    <a:pt x="88927" y="19118"/>
                  </a:lnTo>
                  <a:cubicBezTo>
                    <a:pt x="89200" y="18723"/>
                    <a:pt x="89106" y="18178"/>
                    <a:pt x="88714" y="17898"/>
                  </a:cubicBezTo>
                  <a:cubicBezTo>
                    <a:pt x="88558" y="17786"/>
                    <a:pt x="88378" y="17733"/>
                    <a:pt x="88200" y="17733"/>
                  </a:cubicBezTo>
                  <a:cubicBezTo>
                    <a:pt x="87924" y="17733"/>
                    <a:pt x="87652" y="17861"/>
                    <a:pt x="87479" y="18101"/>
                  </a:cubicBezTo>
                  <a:cubicBezTo>
                    <a:pt x="87463" y="18124"/>
                    <a:pt x="87452" y="18149"/>
                    <a:pt x="87437" y="18172"/>
                  </a:cubicBezTo>
                  <a:lnTo>
                    <a:pt x="59626" y="948"/>
                  </a:lnTo>
                  <a:cubicBezTo>
                    <a:pt x="59646" y="651"/>
                    <a:pt x="59520" y="351"/>
                    <a:pt x="59262" y="166"/>
                  </a:cubicBezTo>
                  <a:cubicBezTo>
                    <a:pt x="59111" y="58"/>
                    <a:pt x="58932" y="0"/>
                    <a:pt x="587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29"/>
            <p:cNvSpPr/>
            <p:nvPr/>
          </p:nvSpPr>
          <p:spPr>
            <a:xfrm>
              <a:off x="1522650" y="3538750"/>
              <a:ext cx="2417375" cy="1058350"/>
            </a:xfrm>
            <a:custGeom>
              <a:rect b="b" l="l" r="r" t="t"/>
              <a:pathLst>
                <a:path extrusionOk="0" h="42334" w="96695">
                  <a:moveTo>
                    <a:pt x="1008" y="1"/>
                  </a:moveTo>
                  <a:cubicBezTo>
                    <a:pt x="960" y="1"/>
                    <a:pt x="911" y="5"/>
                    <a:pt x="862" y="13"/>
                  </a:cubicBezTo>
                  <a:cubicBezTo>
                    <a:pt x="628" y="51"/>
                    <a:pt x="424" y="179"/>
                    <a:pt x="285" y="371"/>
                  </a:cubicBezTo>
                  <a:cubicBezTo>
                    <a:pt x="1" y="768"/>
                    <a:pt x="93" y="1321"/>
                    <a:pt x="489" y="1607"/>
                  </a:cubicBezTo>
                  <a:cubicBezTo>
                    <a:pt x="641" y="1716"/>
                    <a:pt x="819" y="1772"/>
                    <a:pt x="1002" y="1772"/>
                  </a:cubicBezTo>
                  <a:cubicBezTo>
                    <a:pt x="1050" y="1772"/>
                    <a:pt x="1100" y="1768"/>
                    <a:pt x="1148" y="1760"/>
                  </a:cubicBezTo>
                  <a:cubicBezTo>
                    <a:pt x="1382" y="1721"/>
                    <a:pt x="1585" y="1594"/>
                    <a:pt x="1724" y="1401"/>
                  </a:cubicBezTo>
                  <a:cubicBezTo>
                    <a:pt x="1775" y="1331"/>
                    <a:pt x="1812" y="1251"/>
                    <a:pt x="1839" y="1170"/>
                  </a:cubicBezTo>
                  <a:lnTo>
                    <a:pt x="49478" y="20273"/>
                  </a:lnTo>
                  <a:cubicBezTo>
                    <a:pt x="49259" y="20661"/>
                    <a:pt x="49358" y="21161"/>
                    <a:pt x="49729" y="21426"/>
                  </a:cubicBezTo>
                  <a:cubicBezTo>
                    <a:pt x="49886" y="21538"/>
                    <a:pt x="50065" y="21592"/>
                    <a:pt x="50244" y="21592"/>
                  </a:cubicBezTo>
                  <a:cubicBezTo>
                    <a:pt x="50520" y="21592"/>
                    <a:pt x="50792" y="21463"/>
                    <a:pt x="50965" y="21223"/>
                  </a:cubicBezTo>
                  <a:cubicBezTo>
                    <a:pt x="50983" y="21196"/>
                    <a:pt x="50997" y="21168"/>
                    <a:pt x="51011" y="21141"/>
                  </a:cubicBezTo>
                  <a:lnTo>
                    <a:pt x="70453" y="38632"/>
                  </a:lnTo>
                  <a:cubicBezTo>
                    <a:pt x="70320" y="38824"/>
                    <a:pt x="70266" y="39053"/>
                    <a:pt x="70304" y="39285"/>
                  </a:cubicBezTo>
                  <a:cubicBezTo>
                    <a:pt x="70342" y="39518"/>
                    <a:pt x="70469" y="39722"/>
                    <a:pt x="70662" y="39860"/>
                  </a:cubicBezTo>
                  <a:cubicBezTo>
                    <a:pt x="70818" y="39972"/>
                    <a:pt x="70998" y="40026"/>
                    <a:pt x="71176" y="40026"/>
                  </a:cubicBezTo>
                  <a:cubicBezTo>
                    <a:pt x="71452" y="40026"/>
                    <a:pt x="71725" y="39897"/>
                    <a:pt x="71897" y="39657"/>
                  </a:cubicBezTo>
                  <a:cubicBezTo>
                    <a:pt x="71957" y="39572"/>
                    <a:pt x="71998" y="39480"/>
                    <a:pt x="72025" y="39385"/>
                  </a:cubicBezTo>
                  <a:lnTo>
                    <a:pt x="94903" y="41502"/>
                  </a:lnTo>
                  <a:cubicBezTo>
                    <a:pt x="94919" y="41758"/>
                    <a:pt x="95040" y="42007"/>
                    <a:pt x="95266" y="42168"/>
                  </a:cubicBezTo>
                  <a:cubicBezTo>
                    <a:pt x="95423" y="42280"/>
                    <a:pt x="95601" y="42334"/>
                    <a:pt x="95781" y="42334"/>
                  </a:cubicBezTo>
                  <a:cubicBezTo>
                    <a:pt x="96056" y="42334"/>
                    <a:pt x="96329" y="42206"/>
                    <a:pt x="96502" y="41965"/>
                  </a:cubicBezTo>
                  <a:cubicBezTo>
                    <a:pt x="96639" y="41772"/>
                    <a:pt x="96694" y="41539"/>
                    <a:pt x="96655" y="41305"/>
                  </a:cubicBezTo>
                  <a:cubicBezTo>
                    <a:pt x="96620" y="41070"/>
                    <a:pt x="96493" y="40865"/>
                    <a:pt x="96301" y="40727"/>
                  </a:cubicBezTo>
                  <a:cubicBezTo>
                    <a:pt x="96148" y="40618"/>
                    <a:pt x="95971" y="40561"/>
                    <a:pt x="95788" y="40561"/>
                  </a:cubicBezTo>
                  <a:cubicBezTo>
                    <a:pt x="95739" y="40561"/>
                    <a:pt x="95690" y="40565"/>
                    <a:pt x="95641" y="40573"/>
                  </a:cubicBezTo>
                  <a:cubicBezTo>
                    <a:pt x="95408" y="40613"/>
                    <a:pt x="95203" y="40739"/>
                    <a:pt x="95065" y="40932"/>
                  </a:cubicBezTo>
                  <a:cubicBezTo>
                    <a:pt x="94993" y="41035"/>
                    <a:pt x="94944" y="41149"/>
                    <a:pt x="94920" y="41266"/>
                  </a:cubicBezTo>
                  <a:lnTo>
                    <a:pt x="72064" y="39153"/>
                  </a:lnTo>
                  <a:cubicBezTo>
                    <a:pt x="72068" y="38873"/>
                    <a:pt x="71940" y="38595"/>
                    <a:pt x="71697" y="38420"/>
                  </a:cubicBezTo>
                  <a:cubicBezTo>
                    <a:pt x="71545" y="38311"/>
                    <a:pt x="71367" y="38254"/>
                    <a:pt x="71183" y="38254"/>
                  </a:cubicBezTo>
                  <a:cubicBezTo>
                    <a:pt x="71134" y="38254"/>
                    <a:pt x="71085" y="38258"/>
                    <a:pt x="71036" y="38266"/>
                  </a:cubicBezTo>
                  <a:cubicBezTo>
                    <a:pt x="70879" y="38292"/>
                    <a:pt x="70737" y="38361"/>
                    <a:pt x="70617" y="38461"/>
                  </a:cubicBezTo>
                  <a:lnTo>
                    <a:pt x="51109" y="20911"/>
                  </a:lnTo>
                  <a:cubicBezTo>
                    <a:pt x="51188" y="20572"/>
                    <a:pt x="51063" y="20203"/>
                    <a:pt x="50764" y="19988"/>
                  </a:cubicBezTo>
                  <a:cubicBezTo>
                    <a:pt x="50609" y="19877"/>
                    <a:pt x="50430" y="19824"/>
                    <a:pt x="50253" y="19824"/>
                  </a:cubicBezTo>
                  <a:cubicBezTo>
                    <a:pt x="50023" y="19824"/>
                    <a:pt x="49796" y="19913"/>
                    <a:pt x="49627" y="20080"/>
                  </a:cubicBezTo>
                  <a:lnTo>
                    <a:pt x="1890" y="937"/>
                  </a:lnTo>
                  <a:cubicBezTo>
                    <a:pt x="1894" y="873"/>
                    <a:pt x="1893" y="807"/>
                    <a:pt x="1881" y="741"/>
                  </a:cubicBezTo>
                  <a:cubicBezTo>
                    <a:pt x="1842" y="507"/>
                    <a:pt x="1715" y="304"/>
                    <a:pt x="1523" y="167"/>
                  </a:cubicBezTo>
                  <a:cubicBezTo>
                    <a:pt x="1371" y="58"/>
                    <a:pt x="1192" y="1"/>
                    <a:pt x="10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2" name="Google Shape;192;p2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93" name="Google Shape;193;p29"/>
          <p:cNvSpPr txBox="1"/>
          <p:nvPr>
            <p:ph idx="1" type="subTitle"/>
          </p:nvPr>
        </p:nvSpPr>
        <p:spPr>
          <a:xfrm>
            <a:off x="719975" y="1164450"/>
            <a:ext cx="3748800" cy="11889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1"/>
              </a:buClr>
              <a:buSzPts val="1200"/>
              <a:buChar char="●"/>
              <a:defRPr/>
            </a:lvl1pPr>
            <a:lvl2pPr lvl="1">
              <a:spcBef>
                <a:spcPts val="0"/>
              </a:spcBef>
              <a:spcAft>
                <a:spcPts val="0"/>
              </a:spcAft>
              <a:buSzPts val="1200"/>
              <a:buChar char="○"/>
              <a:defRPr/>
            </a:lvl2pPr>
            <a:lvl3pPr lvl="2">
              <a:spcBef>
                <a:spcPts val="0"/>
              </a:spcBef>
              <a:spcAft>
                <a:spcPts val="0"/>
              </a:spcAft>
              <a:buSzPts val="1200"/>
              <a:buChar char="■"/>
              <a:defRPr/>
            </a:lvl3pPr>
            <a:lvl4pPr lvl="3">
              <a:spcBef>
                <a:spcPts val="0"/>
              </a:spcBef>
              <a:spcAft>
                <a:spcPts val="0"/>
              </a:spcAft>
              <a:buSzPts val="1200"/>
              <a:buChar char="●"/>
              <a:defRPr/>
            </a:lvl4pPr>
            <a:lvl5pPr lvl="4">
              <a:spcBef>
                <a:spcPts val="0"/>
              </a:spcBef>
              <a:spcAft>
                <a:spcPts val="0"/>
              </a:spcAft>
              <a:buSzPts val="1200"/>
              <a:buChar char="○"/>
              <a:defRPr/>
            </a:lvl5pPr>
            <a:lvl6pPr lvl="5">
              <a:spcBef>
                <a:spcPts val="0"/>
              </a:spcBef>
              <a:spcAft>
                <a:spcPts val="0"/>
              </a:spcAft>
              <a:buSzPts val="1200"/>
              <a:buChar char="■"/>
              <a:defRPr/>
            </a:lvl6pPr>
            <a:lvl7pPr lvl="6">
              <a:spcBef>
                <a:spcPts val="0"/>
              </a:spcBef>
              <a:spcAft>
                <a:spcPts val="0"/>
              </a:spcAft>
              <a:buSzPts val="1200"/>
              <a:buChar char="●"/>
              <a:defRPr/>
            </a:lvl7pPr>
            <a:lvl8pPr lvl="7">
              <a:spcBef>
                <a:spcPts val="0"/>
              </a:spcBef>
              <a:spcAft>
                <a:spcPts val="0"/>
              </a:spcAft>
              <a:buSzPts val="1200"/>
              <a:buChar char="○"/>
              <a:defRPr/>
            </a:lvl8pPr>
            <a:lvl9pPr lvl="8">
              <a:spcBef>
                <a:spcPts val="0"/>
              </a:spcBef>
              <a:spcAft>
                <a:spcPts val="0"/>
              </a:spcAft>
              <a:buSzPts val="1200"/>
              <a:buChar char="■"/>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4_3">
    <p:spTree>
      <p:nvGrpSpPr>
        <p:cNvPr id="194" name="Shape 194"/>
        <p:cNvGrpSpPr/>
        <p:nvPr/>
      </p:nvGrpSpPr>
      <p:grpSpPr>
        <a:xfrm>
          <a:off x="0" y="0"/>
          <a:ext cx="0" cy="0"/>
          <a:chOff x="0" y="0"/>
          <a:chExt cx="0" cy="0"/>
        </a:xfrm>
      </p:grpSpPr>
      <p:grpSp>
        <p:nvGrpSpPr>
          <p:cNvPr id="195" name="Google Shape;195;p30"/>
          <p:cNvGrpSpPr/>
          <p:nvPr/>
        </p:nvGrpSpPr>
        <p:grpSpPr>
          <a:xfrm>
            <a:off x="0" y="0"/>
            <a:ext cx="9144001" cy="5143500"/>
            <a:chOff x="0" y="0"/>
            <a:chExt cx="9144001" cy="5143500"/>
          </a:xfrm>
        </p:grpSpPr>
        <p:pic>
          <p:nvPicPr>
            <p:cNvPr id="196" name="Google Shape;196;p30"/>
            <p:cNvPicPr preferRelativeResize="0"/>
            <p:nvPr/>
          </p:nvPicPr>
          <p:blipFill>
            <a:blip r:embed="rId2">
              <a:alphaModFix/>
            </a:blip>
            <a:stretch>
              <a:fillRect/>
            </a:stretch>
          </p:blipFill>
          <p:spPr>
            <a:xfrm flipH="1" rot="10800000">
              <a:off x="0" y="2052950"/>
              <a:ext cx="4220500" cy="3090550"/>
            </a:xfrm>
            <a:prstGeom prst="rect">
              <a:avLst/>
            </a:prstGeom>
            <a:noFill/>
            <a:ln>
              <a:noFill/>
            </a:ln>
          </p:spPr>
        </p:pic>
        <p:pic>
          <p:nvPicPr>
            <p:cNvPr id="197" name="Google Shape;197;p30"/>
            <p:cNvPicPr preferRelativeResize="0"/>
            <p:nvPr/>
          </p:nvPicPr>
          <p:blipFill>
            <a:blip r:embed="rId3">
              <a:alphaModFix/>
            </a:blip>
            <a:stretch>
              <a:fillRect/>
            </a:stretch>
          </p:blipFill>
          <p:spPr>
            <a:xfrm flipH="1" rot="10800000">
              <a:off x="6764924" y="0"/>
              <a:ext cx="2379077" cy="3237334"/>
            </a:xfrm>
            <a:prstGeom prst="rect">
              <a:avLst/>
            </a:prstGeom>
            <a:noFill/>
            <a:ln>
              <a:noFill/>
            </a:ln>
          </p:spPr>
        </p:pic>
      </p:grpSp>
      <p:grpSp>
        <p:nvGrpSpPr>
          <p:cNvPr id="198" name="Google Shape;198;p30"/>
          <p:cNvGrpSpPr/>
          <p:nvPr/>
        </p:nvGrpSpPr>
        <p:grpSpPr>
          <a:xfrm rot="10800000">
            <a:off x="6704226" y="3811697"/>
            <a:ext cx="4574075" cy="3479350"/>
            <a:chOff x="1522650" y="1117750"/>
            <a:chExt cx="4574075" cy="3479350"/>
          </a:xfrm>
        </p:grpSpPr>
        <p:sp>
          <p:nvSpPr>
            <p:cNvPr id="199" name="Google Shape;199;p30"/>
            <p:cNvSpPr/>
            <p:nvPr/>
          </p:nvSpPr>
          <p:spPr>
            <a:xfrm>
              <a:off x="2305900" y="1117750"/>
              <a:ext cx="3790825" cy="3217100"/>
            </a:xfrm>
            <a:custGeom>
              <a:rect b="b" l="l" r="r" t="t"/>
              <a:pathLst>
                <a:path extrusionOk="0" h="128684" w="151633">
                  <a:moveTo>
                    <a:pt x="59573" y="1190"/>
                  </a:moveTo>
                  <a:lnTo>
                    <a:pt x="87345" y="18391"/>
                  </a:lnTo>
                  <a:cubicBezTo>
                    <a:pt x="87254" y="18737"/>
                    <a:pt x="87376" y="19117"/>
                    <a:pt x="87682" y="19337"/>
                  </a:cubicBezTo>
                  <a:cubicBezTo>
                    <a:pt x="87712" y="19358"/>
                    <a:pt x="87742" y="19374"/>
                    <a:pt x="87773" y="19391"/>
                  </a:cubicBezTo>
                  <a:lnTo>
                    <a:pt x="73089" y="35287"/>
                  </a:lnTo>
                  <a:cubicBezTo>
                    <a:pt x="73041" y="35228"/>
                    <a:pt x="72987" y="35173"/>
                    <a:pt x="72923" y="35127"/>
                  </a:cubicBezTo>
                  <a:cubicBezTo>
                    <a:pt x="72772" y="35017"/>
                    <a:pt x="72594" y="34961"/>
                    <a:pt x="72410" y="34961"/>
                  </a:cubicBezTo>
                  <a:cubicBezTo>
                    <a:pt x="72364" y="34961"/>
                    <a:pt x="72317" y="34964"/>
                    <a:pt x="72269" y="34972"/>
                  </a:cubicBezTo>
                  <a:lnTo>
                    <a:pt x="59361" y="1513"/>
                  </a:lnTo>
                  <a:cubicBezTo>
                    <a:pt x="59397" y="1478"/>
                    <a:pt x="59435" y="1443"/>
                    <a:pt x="59466" y="1400"/>
                  </a:cubicBezTo>
                  <a:cubicBezTo>
                    <a:pt x="59513" y="1335"/>
                    <a:pt x="59546" y="1262"/>
                    <a:pt x="59573" y="1190"/>
                  </a:cubicBezTo>
                  <a:close/>
                  <a:moveTo>
                    <a:pt x="57905" y="1155"/>
                  </a:moveTo>
                  <a:cubicBezTo>
                    <a:pt x="57962" y="1330"/>
                    <a:pt x="58069" y="1490"/>
                    <a:pt x="58229" y="1604"/>
                  </a:cubicBezTo>
                  <a:cubicBezTo>
                    <a:pt x="58385" y="1716"/>
                    <a:pt x="58564" y="1770"/>
                    <a:pt x="58744" y="1770"/>
                  </a:cubicBezTo>
                  <a:cubicBezTo>
                    <a:pt x="58890" y="1770"/>
                    <a:pt x="59035" y="1731"/>
                    <a:pt x="59165" y="1661"/>
                  </a:cubicBezTo>
                  <a:lnTo>
                    <a:pt x="72044" y="35042"/>
                  </a:lnTo>
                  <a:cubicBezTo>
                    <a:pt x="71907" y="35103"/>
                    <a:pt x="71787" y="35197"/>
                    <a:pt x="71696" y="35320"/>
                  </a:cubicBezTo>
                  <a:lnTo>
                    <a:pt x="34939" y="10633"/>
                  </a:lnTo>
                  <a:cubicBezTo>
                    <a:pt x="34967" y="10533"/>
                    <a:pt x="34978" y="10431"/>
                    <a:pt x="34971" y="10330"/>
                  </a:cubicBezTo>
                  <a:lnTo>
                    <a:pt x="57905" y="1155"/>
                  </a:lnTo>
                  <a:close/>
                  <a:moveTo>
                    <a:pt x="34896" y="10886"/>
                  </a:moveTo>
                  <a:lnTo>
                    <a:pt x="71585" y="35528"/>
                  </a:lnTo>
                  <a:cubicBezTo>
                    <a:pt x="71451" y="35873"/>
                    <a:pt x="71547" y="36273"/>
                    <a:pt x="71839" y="36520"/>
                  </a:cubicBezTo>
                  <a:lnTo>
                    <a:pt x="61150" y="46075"/>
                  </a:lnTo>
                  <a:cubicBezTo>
                    <a:pt x="61131" y="46059"/>
                    <a:pt x="61114" y="46040"/>
                    <a:pt x="61092" y="46024"/>
                  </a:cubicBezTo>
                  <a:cubicBezTo>
                    <a:pt x="60938" y="45913"/>
                    <a:pt x="60760" y="45860"/>
                    <a:pt x="60583" y="45860"/>
                  </a:cubicBezTo>
                  <a:cubicBezTo>
                    <a:pt x="60438" y="45860"/>
                    <a:pt x="60294" y="45896"/>
                    <a:pt x="60165" y="45964"/>
                  </a:cubicBezTo>
                  <a:lnTo>
                    <a:pt x="34896" y="10886"/>
                  </a:lnTo>
                  <a:close/>
                  <a:moveTo>
                    <a:pt x="88012" y="19481"/>
                  </a:moveTo>
                  <a:cubicBezTo>
                    <a:pt x="88073" y="19495"/>
                    <a:pt x="88135" y="19503"/>
                    <a:pt x="88199" y="19503"/>
                  </a:cubicBezTo>
                  <a:cubicBezTo>
                    <a:pt x="88236" y="19503"/>
                    <a:pt x="88270" y="19496"/>
                    <a:pt x="88308" y="19491"/>
                  </a:cubicBezTo>
                  <a:lnTo>
                    <a:pt x="90601" y="57808"/>
                  </a:lnTo>
                  <a:cubicBezTo>
                    <a:pt x="90477" y="57828"/>
                    <a:pt x="90359" y="57878"/>
                    <a:pt x="90253" y="57948"/>
                  </a:cubicBezTo>
                  <a:lnTo>
                    <a:pt x="73040" y="36456"/>
                  </a:lnTo>
                  <a:cubicBezTo>
                    <a:pt x="73069" y="36426"/>
                    <a:pt x="73102" y="36397"/>
                    <a:pt x="73126" y="36363"/>
                  </a:cubicBezTo>
                  <a:cubicBezTo>
                    <a:pt x="73264" y="36171"/>
                    <a:pt x="73319" y="35936"/>
                    <a:pt x="73280" y="35702"/>
                  </a:cubicBezTo>
                  <a:cubicBezTo>
                    <a:pt x="73268" y="35629"/>
                    <a:pt x="73244" y="35561"/>
                    <a:pt x="73216" y="35494"/>
                  </a:cubicBezTo>
                  <a:lnTo>
                    <a:pt x="88012" y="19481"/>
                  </a:lnTo>
                  <a:close/>
                  <a:moveTo>
                    <a:pt x="88769" y="19295"/>
                  </a:moveTo>
                  <a:lnTo>
                    <a:pt x="121569" y="41232"/>
                  </a:lnTo>
                  <a:cubicBezTo>
                    <a:pt x="121516" y="41429"/>
                    <a:pt x="121532" y="41636"/>
                    <a:pt x="121612" y="41820"/>
                  </a:cubicBezTo>
                  <a:lnTo>
                    <a:pt x="91516" y="58252"/>
                  </a:lnTo>
                  <a:cubicBezTo>
                    <a:pt x="91455" y="58141"/>
                    <a:pt x="91371" y="58040"/>
                    <a:pt x="91261" y="57962"/>
                  </a:cubicBezTo>
                  <a:cubicBezTo>
                    <a:pt x="91131" y="57868"/>
                    <a:pt x="90984" y="57820"/>
                    <a:pt x="90835" y="57804"/>
                  </a:cubicBezTo>
                  <a:lnTo>
                    <a:pt x="88539" y="19431"/>
                  </a:lnTo>
                  <a:cubicBezTo>
                    <a:pt x="88621" y="19396"/>
                    <a:pt x="88699" y="19354"/>
                    <a:pt x="88769" y="19295"/>
                  </a:cubicBezTo>
                  <a:close/>
                  <a:moveTo>
                    <a:pt x="72858" y="36603"/>
                  </a:moveTo>
                  <a:lnTo>
                    <a:pt x="90079" y="58104"/>
                  </a:lnTo>
                  <a:cubicBezTo>
                    <a:pt x="90062" y="58125"/>
                    <a:pt x="90041" y="58144"/>
                    <a:pt x="90025" y="58165"/>
                  </a:cubicBezTo>
                  <a:cubicBezTo>
                    <a:pt x="89989" y="58216"/>
                    <a:pt x="89960" y="58268"/>
                    <a:pt x="89936" y="58323"/>
                  </a:cubicBezTo>
                  <a:lnTo>
                    <a:pt x="61457" y="46818"/>
                  </a:lnTo>
                  <a:cubicBezTo>
                    <a:pt x="61473" y="46617"/>
                    <a:pt x="61422" y="46416"/>
                    <a:pt x="61307" y="46247"/>
                  </a:cubicBezTo>
                  <a:lnTo>
                    <a:pt x="72044" y="36651"/>
                  </a:lnTo>
                  <a:cubicBezTo>
                    <a:pt x="72160" y="36702"/>
                    <a:pt x="72283" y="36731"/>
                    <a:pt x="72406" y="36731"/>
                  </a:cubicBezTo>
                  <a:cubicBezTo>
                    <a:pt x="72565" y="36731"/>
                    <a:pt x="72719" y="36684"/>
                    <a:pt x="72858" y="36603"/>
                  </a:cubicBezTo>
                  <a:close/>
                  <a:moveTo>
                    <a:pt x="29406" y="22188"/>
                  </a:moveTo>
                  <a:lnTo>
                    <a:pt x="59857" y="46227"/>
                  </a:lnTo>
                  <a:cubicBezTo>
                    <a:pt x="59573" y="46625"/>
                    <a:pt x="59665" y="47178"/>
                    <a:pt x="60061" y="47462"/>
                  </a:cubicBezTo>
                  <a:cubicBezTo>
                    <a:pt x="60098" y="47488"/>
                    <a:pt x="60135" y="47509"/>
                    <a:pt x="60173" y="47529"/>
                  </a:cubicBezTo>
                  <a:lnTo>
                    <a:pt x="58655" y="58545"/>
                  </a:lnTo>
                  <a:cubicBezTo>
                    <a:pt x="58595" y="58532"/>
                    <a:pt x="58534" y="58525"/>
                    <a:pt x="58473" y="58525"/>
                  </a:cubicBezTo>
                  <a:cubicBezTo>
                    <a:pt x="58354" y="58525"/>
                    <a:pt x="58236" y="58550"/>
                    <a:pt x="58125" y="58596"/>
                  </a:cubicBezTo>
                  <a:lnTo>
                    <a:pt x="29406" y="22188"/>
                  </a:lnTo>
                  <a:close/>
                  <a:moveTo>
                    <a:pt x="16326" y="26247"/>
                  </a:moveTo>
                  <a:lnTo>
                    <a:pt x="57750" y="58893"/>
                  </a:lnTo>
                  <a:cubicBezTo>
                    <a:pt x="57750" y="58894"/>
                    <a:pt x="57749" y="58894"/>
                    <a:pt x="57748" y="58895"/>
                  </a:cubicBezTo>
                  <a:cubicBezTo>
                    <a:pt x="57632" y="59054"/>
                    <a:pt x="57582" y="59240"/>
                    <a:pt x="57584" y="59421"/>
                  </a:cubicBezTo>
                  <a:lnTo>
                    <a:pt x="33209" y="61477"/>
                  </a:lnTo>
                  <a:cubicBezTo>
                    <a:pt x="33171" y="61253"/>
                    <a:pt x="33049" y="61044"/>
                    <a:pt x="32851" y="60900"/>
                  </a:cubicBezTo>
                  <a:cubicBezTo>
                    <a:pt x="32696" y="60788"/>
                    <a:pt x="32515" y="60735"/>
                    <a:pt x="32336" y="60735"/>
                  </a:cubicBezTo>
                  <a:cubicBezTo>
                    <a:pt x="32231" y="60735"/>
                    <a:pt x="32126" y="60753"/>
                    <a:pt x="32028" y="60789"/>
                  </a:cubicBezTo>
                  <a:lnTo>
                    <a:pt x="16086" y="26436"/>
                  </a:lnTo>
                  <a:cubicBezTo>
                    <a:pt x="16176" y="26387"/>
                    <a:pt x="16257" y="26325"/>
                    <a:pt x="16326" y="26247"/>
                  </a:cubicBezTo>
                  <a:close/>
                  <a:moveTo>
                    <a:pt x="57622" y="59652"/>
                  </a:moveTo>
                  <a:cubicBezTo>
                    <a:pt x="57674" y="59839"/>
                    <a:pt x="57783" y="60008"/>
                    <a:pt x="57952" y="60129"/>
                  </a:cubicBezTo>
                  <a:cubicBezTo>
                    <a:pt x="58054" y="60201"/>
                    <a:pt x="58165" y="60247"/>
                    <a:pt x="58279" y="60272"/>
                  </a:cubicBezTo>
                  <a:lnTo>
                    <a:pt x="55785" y="68604"/>
                  </a:lnTo>
                  <a:cubicBezTo>
                    <a:pt x="55759" y="68602"/>
                    <a:pt x="55732" y="68601"/>
                    <a:pt x="55705" y="68601"/>
                  </a:cubicBezTo>
                  <a:cubicBezTo>
                    <a:pt x="55430" y="68601"/>
                    <a:pt x="55160" y="68726"/>
                    <a:pt x="54987" y="68966"/>
                  </a:cubicBezTo>
                  <a:cubicBezTo>
                    <a:pt x="54939" y="69034"/>
                    <a:pt x="54905" y="69108"/>
                    <a:pt x="54878" y="69182"/>
                  </a:cubicBezTo>
                  <a:lnTo>
                    <a:pt x="33192" y="61843"/>
                  </a:lnTo>
                  <a:cubicBezTo>
                    <a:pt x="33203" y="61799"/>
                    <a:pt x="33210" y="61755"/>
                    <a:pt x="33214" y="61709"/>
                  </a:cubicBezTo>
                  <a:lnTo>
                    <a:pt x="57622" y="59652"/>
                  </a:lnTo>
                  <a:close/>
                  <a:moveTo>
                    <a:pt x="61404" y="47049"/>
                  </a:moveTo>
                  <a:lnTo>
                    <a:pt x="89872" y="58550"/>
                  </a:lnTo>
                  <a:cubicBezTo>
                    <a:pt x="89825" y="58868"/>
                    <a:pt x="89949" y="59201"/>
                    <a:pt x="90228" y="59401"/>
                  </a:cubicBezTo>
                  <a:cubicBezTo>
                    <a:pt x="90327" y="59471"/>
                    <a:pt x="90435" y="59515"/>
                    <a:pt x="90546" y="59541"/>
                  </a:cubicBezTo>
                  <a:lnTo>
                    <a:pt x="88027" y="76730"/>
                  </a:lnTo>
                  <a:cubicBezTo>
                    <a:pt x="88011" y="76729"/>
                    <a:pt x="87994" y="76729"/>
                    <a:pt x="87977" y="76729"/>
                  </a:cubicBezTo>
                  <a:cubicBezTo>
                    <a:pt x="87931" y="76729"/>
                    <a:pt x="87884" y="76732"/>
                    <a:pt x="87837" y="76740"/>
                  </a:cubicBezTo>
                  <a:cubicBezTo>
                    <a:pt x="87715" y="76760"/>
                    <a:pt x="87603" y="76805"/>
                    <a:pt x="87501" y="76869"/>
                  </a:cubicBezTo>
                  <a:lnTo>
                    <a:pt x="61265" y="47294"/>
                  </a:lnTo>
                  <a:cubicBezTo>
                    <a:pt x="61275" y="47282"/>
                    <a:pt x="61288" y="47273"/>
                    <a:pt x="61297" y="47259"/>
                  </a:cubicBezTo>
                  <a:cubicBezTo>
                    <a:pt x="61344" y="47194"/>
                    <a:pt x="61377" y="47123"/>
                    <a:pt x="61404" y="47049"/>
                  </a:cubicBezTo>
                  <a:close/>
                  <a:moveTo>
                    <a:pt x="61096" y="47455"/>
                  </a:moveTo>
                  <a:lnTo>
                    <a:pt x="87328" y="77024"/>
                  </a:lnTo>
                  <a:cubicBezTo>
                    <a:pt x="87322" y="77033"/>
                    <a:pt x="87314" y="77039"/>
                    <a:pt x="87308" y="77047"/>
                  </a:cubicBezTo>
                  <a:lnTo>
                    <a:pt x="59297" y="59712"/>
                  </a:lnTo>
                  <a:cubicBezTo>
                    <a:pt x="59429" y="59348"/>
                    <a:pt x="59315" y="58926"/>
                    <a:pt x="58985" y="58689"/>
                  </a:cubicBezTo>
                  <a:cubicBezTo>
                    <a:pt x="58952" y="58665"/>
                    <a:pt x="58916" y="58648"/>
                    <a:pt x="58882" y="58628"/>
                  </a:cubicBezTo>
                  <a:lnTo>
                    <a:pt x="60400" y="47607"/>
                  </a:lnTo>
                  <a:cubicBezTo>
                    <a:pt x="60459" y="47619"/>
                    <a:pt x="60519" y="47627"/>
                    <a:pt x="60578" y="47627"/>
                  </a:cubicBezTo>
                  <a:cubicBezTo>
                    <a:pt x="60762" y="47627"/>
                    <a:pt x="60943" y="47564"/>
                    <a:pt x="61096" y="47455"/>
                  </a:cubicBezTo>
                  <a:close/>
                  <a:moveTo>
                    <a:pt x="59189" y="59922"/>
                  </a:moveTo>
                  <a:lnTo>
                    <a:pt x="87178" y="77244"/>
                  </a:lnTo>
                  <a:cubicBezTo>
                    <a:pt x="87172" y="77259"/>
                    <a:pt x="87166" y="77275"/>
                    <a:pt x="87161" y="77291"/>
                  </a:cubicBezTo>
                  <a:lnTo>
                    <a:pt x="56571" y="69673"/>
                  </a:lnTo>
                  <a:cubicBezTo>
                    <a:pt x="56646" y="69338"/>
                    <a:pt x="56520" y="68976"/>
                    <a:pt x="56224" y="68763"/>
                  </a:cubicBezTo>
                  <a:cubicBezTo>
                    <a:pt x="56157" y="68717"/>
                    <a:pt x="56087" y="68682"/>
                    <a:pt x="56015" y="68656"/>
                  </a:cubicBezTo>
                  <a:lnTo>
                    <a:pt x="58519" y="60290"/>
                  </a:lnTo>
                  <a:cubicBezTo>
                    <a:pt x="58777" y="60275"/>
                    <a:pt x="59025" y="60152"/>
                    <a:pt x="59188" y="59926"/>
                  </a:cubicBezTo>
                  <a:cubicBezTo>
                    <a:pt x="59189" y="59924"/>
                    <a:pt x="59189" y="59923"/>
                    <a:pt x="59189" y="59922"/>
                  </a:cubicBezTo>
                  <a:close/>
                  <a:moveTo>
                    <a:pt x="6382" y="54567"/>
                  </a:moveTo>
                  <a:lnTo>
                    <a:pt x="31456" y="61554"/>
                  </a:lnTo>
                  <a:cubicBezTo>
                    <a:pt x="31440" y="61772"/>
                    <a:pt x="31506" y="61990"/>
                    <a:pt x="31643" y="62166"/>
                  </a:cubicBezTo>
                  <a:lnTo>
                    <a:pt x="15546" y="78173"/>
                  </a:lnTo>
                  <a:cubicBezTo>
                    <a:pt x="15506" y="78130"/>
                    <a:pt x="15461" y="78092"/>
                    <a:pt x="15414" y="78055"/>
                  </a:cubicBezTo>
                  <a:cubicBezTo>
                    <a:pt x="15260" y="77944"/>
                    <a:pt x="15081" y="77892"/>
                    <a:pt x="14905" y="77892"/>
                  </a:cubicBezTo>
                  <a:cubicBezTo>
                    <a:pt x="14826" y="77892"/>
                    <a:pt x="14747" y="77902"/>
                    <a:pt x="14671" y="77923"/>
                  </a:cubicBezTo>
                  <a:lnTo>
                    <a:pt x="6061" y="55104"/>
                  </a:lnTo>
                  <a:cubicBezTo>
                    <a:pt x="6125" y="55054"/>
                    <a:pt x="6183" y="54997"/>
                    <a:pt x="6233" y="54928"/>
                  </a:cubicBezTo>
                  <a:cubicBezTo>
                    <a:pt x="6313" y="54818"/>
                    <a:pt x="6360" y="54692"/>
                    <a:pt x="6382" y="54567"/>
                  </a:cubicBezTo>
                  <a:close/>
                  <a:moveTo>
                    <a:pt x="91099" y="59489"/>
                  </a:moveTo>
                  <a:lnTo>
                    <a:pt x="104457" y="79682"/>
                  </a:lnTo>
                  <a:cubicBezTo>
                    <a:pt x="104363" y="79741"/>
                    <a:pt x="104277" y="79819"/>
                    <a:pt x="104210" y="79913"/>
                  </a:cubicBezTo>
                  <a:cubicBezTo>
                    <a:pt x="104146" y="80003"/>
                    <a:pt x="104103" y="80102"/>
                    <a:pt x="104076" y="80204"/>
                  </a:cubicBezTo>
                  <a:lnTo>
                    <a:pt x="88866" y="77650"/>
                  </a:lnTo>
                  <a:cubicBezTo>
                    <a:pt x="88877" y="77362"/>
                    <a:pt x="88749" y="77075"/>
                    <a:pt x="88499" y="76896"/>
                  </a:cubicBezTo>
                  <a:cubicBezTo>
                    <a:pt x="88425" y="76842"/>
                    <a:pt x="88344" y="76806"/>
                    <a:pt x="88260" y="76778"/>
                  </a:cubicBezTo>
                  <a:lnTo>
                    <a:pt x="90783" y="59563"/>
                  </a:lnTo>
                  <a:cubicBezTo>
                    <a:pt x="90892" y="59558"/>
                    <a:pt x="90999" y="59534"/>
                    <a:pt x="91099" y="59489"/>
                  </a:cubicBezTo>
                  <a:close/>
                  <a:moveTo>
                    <a:pt x="33100" y="62061"/>
                  </a:moveTo>
                  <a:lnTo>
                    <a:pt x="54828" y="69413"/>
                  </a:lnTo>
                  <a:cubicBezTo>
                    <a:pt x="54804" y="69712"/>
                    <a:pt x="54931" y="70016"/>
                    <a:pt x="55192" y="70201"/>
                  </a:cubicBezTo>
                  <a:cubicBezTo>
                    <a:pt x="55275" y="70262"/>
                    <a:pt x="55369" y="70305"/>
                    <a:pt x="55466" y="70333"/>
                  </a:cubicBezTo>
                  <a:lnTo>
                    <a:pt x="54144" y="97291"/>
                  </a:lnTo>
                  <a:cubicBezTo>
                    <a:pt x="54112" y="97293"/>
                    <a:pt x="54080" y="97293"/>
                    <a:pt x="54049" y="97298"/>
                  </a:cubicBezTo>
                  <a:cubicBezTo>
                    <a:pt x="53964" y="97313"/>
                    <a:pt x="53885" y="97342"/>
                    <a:pt x="53809" y="97378"/>
                  </a:cubicBezTo>
                  <a:lnTo>
                    <a:pt x="32845" y="62338"/>
                  </a:lnTo>
                  <a:cubicBezTo>
                    <a:pt x="32924" y="62281"/>
                    <a:pt x="32998" y="62217"/>
                    <a:pt x="33057" y="62136"/>
                  </a:cubicBezTo>
                  <a:cubicBezTo>
                    <a:pt x="33074" y="62112"/>
                    <a:pt x="33085" y="62086"/>
                    <a:pt x="33100" y="62061"/>
                  </a:cubicBezTo>
                  <a:close/>
                  <a:moveTo>
                    <a:pt x="56487" y="69893"/>
                  </a:moveTo>
                  <a:lnTo>
                    <a:pt x="87105" y="77517"/>
                  </a:lnTo>
                  <a:cubicBezTo>
                    <a:pt x="87088" y="77681"/>
                    <a:pt x="87116" y="77843"/>
                    <a:pt x="87186" y="77992"/>
                  </a:cubicBezTo>
                  <a:lnTo>
                    <a:pt x="54942" y="97700"/>
                  </a:lnTo>
                  <a:cubicBezTo>
                    <a:pt x="54883" y="97604"/>
                    <a:pt x="54803" y="97519"/>
                    <a:pt x="54708" y="97452"/>
                  </a:cubicBezTo>
                  <a:cubicBezTo>
                    <a:pt x="54609" y="97379"/>
                    <a:pt x="54496" y="97331"/>
                    <a:pt x="54379" y="97305"/>
                  </a:cubicBezTo>
                  <a:lnTo>
                    <a:pt x="55700" y="70367"/>
                  </a:lnTo>
                  <a:lnTo>
                    <a:pt x="55705" y="70367"/>
                  </a:lnTo>
                  <a:cubicBezTo>
                    <a:pt x="55753" y="70367"/>
                    <a:pt x="55802" y="70364"/>
                    <a:pt x="55850" y="70355"/>
                  </a:cubicBezTo>
                  <a:cubicBezTo>
                    <a:pt x="56084" y="70317"/>
                    <a:pt x="56287" y="70190"/>
                    <a:pt x="56427" y="69997"/>
                  </a:cubicBezTo>
                  <a:cubicBezTo>
                    <a:pt x="56450" y="69964"/>
                    <a:pt x="56468" y="69927"/>
                    <a:pt x="56487" y="69893"/>
                  </a:cubicBezTo>
                  <a:close/>
                  <a:moveTo>
                    <a:pt x="31811" y="62331"/>
                  </a:moveTo>
                  <a:cubicBezTo>
                    <a:pt x="31814" y="62333"/>
                    <a:pt x="31817" y="62338"/>
                    <a:pt x="31821" y="62340"/>
                  </a:cubicBezTo>
                  <a:cubicBezTo>
                    <a:pt x="31978" y="62452"/>
                    <a:pt x="32156" y="62506"/>
                    <a:pt x="32336" y="62506"/>
                  </a:cubicBezTo>
                  <a:cubicBezTo>
                    <a:pt x="32439" y="62506"/>
                    <a:pt x="32539" y="62482"/>
                    <a:pt x="32636" y="62447"/>
                  </a:cubicBezTo>
                  <a:lnTo>
                    <a:pt x="53611" y="97508"/>
                  </a:lnTo>
                  <a:cubicBezTo>
                    <a:pt x="53561" y="97551"/>
                    <a:pt x="53513" y="97602"/>
                    <a:pt x="53473" y="97657"/>
                  </a:cubicBezTo>
                  <a:cubicBezTo>
                    <a:pt x="53449" y="97691"/>
                    <a:pt x="53432" y="97726"/>
                    <a:pt x="53414" y="97761"/>
                  </a:cubicBezTo>
                  <a:lnTo>
                    <a:pt x="15678" y="79186"/>
                  </a:lnTo>
                  <a:cubicBezTo>
                    <a:pt x="15816" y="78926"/>
                    <a:pt x="15811" y="78622"/>
                    <a:pt x="15682" y="78371"/>
                  </a:cubicBezTo>
                  <a:lnTo>
                    <a:pt x="31811" y="62331"/>
                  </a:lnTo>
                  <a:close/>
                  <a:moveTo>
                    <a:pt x="1615" y="71499"/>
                  </a:moveTo>
                  <a:lnTo>
                    <a:pt x="14037" y="78573"/>
                  </a:lnTo>
                  <a:cubicBezTo>
                    <a:pt x="13958" y="78911"/>
                    <a:pt x="14084" y="79279"/>
                    <a:pt x="14383" y="79494"/>
                  </a:cubicBezTo>
                  <a:cubicBezTo>
                    <a:pt x="14539" y="79606"/>
                    <a:pt x="14719" y="79660"/>
                    <a:pt x="14898" y="79660"/>
                  </a:cubicBezTo>
                  <a:cubicBezTo>
                    <a:pt x="15136" y="79660"/>
                    <a:pt x="15368" y="79558"/>
                    <a:pt x="15538" y="79377"/>
                  </a:cubicBezTo>
                  <a:lnTo>
                    <a:pt x="53328" y="97978"/>
                  </a:lnTo>
                  <a:cubicBezTo>
                    <a:pt x="53297" y="98118"/>
                    <a:pt x="53305" y="98265"/>
                    <a:pt x="53342" y="98402"/>
                  </a:cubicBezTo>
                  <a:lnTo>
                    <a:pt x="44172" y="100939"/>
                  </a:lnTo>
                  <a:cubicBezTo>
                    <a:pt x="44109" y="100823"/>
                    <a:pt x="44023" y="100722"/>
                    <a:pt x="43914" y="100644"/>
                  </a:cubicBezTo>
                  <a:cubicBezTo>
                    <a:pt x="43762" y="100534"/>
                    <a:pt x="43583" y="100477"/>
                    <a:pt x="43400" y="100477"/>
                  </a:cubicBezTo>
                  <a:cubicBezTo>
                    <a:pt x="43351" y="100477"/>
                    <a:pt x="43302" y="100481"/>
                    <a:pt x="43253" y="100489"/>
                  </a:cubicBezTo>
                  <a:cubicBezTo>
                    <a:pt x="43020" y="100528"/>
                    <a:pt x="42817" y="100655"/>
                    <a:pt x="42677" y="100848"/>
                  </a:cubicBezTo>
                  <a:cubicBezTo>
                    <a:pt x="42516" y="101072"/>
                    <a:pt x="42479" y="101346"/>
                    <a:pt x="42546" y="101594"/>
                  </a:cubicBezTo>
                  <a:lnTo>
                    <a:pt x="31935" y="108097"/>
                  </a:lnTo>
                  <a:cubicBezTo>
                    <a:pt x="31872" y="107978"/>
                    <a:pt x="31783" y="107872"/>
                    <a:pt x="31671" y="107790"/>
                  </a:cubicBezTo>
                  <a:cubicBezTo>
                    <a:pt x="31516" y="107679"/>
                    <a:pt x="31337" y="107626"/>
                    <a:pt x="31160" y="107626"/>
                  </a:cubicBezTo>
                  <a:cubicBezTo>
                    <a:pt x="30986" y="107626"/>
                    <a:pt x="30812" y="107678"/>
                    <a:pt x="30664" y="107776"/>
                  </a:cubicBezTo>
                  <a:lnTo>
                    <a:pt x="1598" y="71519"/>
                  </a:lnTo>
                  <a:cubicBezTo>
                    <a:pt x="1603" y="71511"/>
                    <a:pt x="1609" y="71506"/>
                    <a:pt x="1615" y="71499"/>
                  </a:cubicBezTo>
                  <a:close/>
                  <a:moveTo>
                    <a:pt x="87314" y="78191"/>
                  </a:moveTo>
                  <a:cubicBezTo>
                    <a:pt x="87360" y="78243"/>
                    <a:pt x="87409" y="78293"/>
                    <a:pt x="87467" y="78334"/>
                  </a:cubicBezTo>
                  <a:cubicBezTo>
                    <a:pt x="87623" y="78447"/>
                    <a:pt x="87803" y="78500"/>
                    <a:pt x="87981" y="78500"/>
                  </a:cubicBezTo>
                  <a:cubicBezTo>
                    <a:pt x="88023" y="78500"/>
                    <a:pt x="88063" y="78493"/>
                    <a:pt x="88103" y="78485"/>
                  </a:cubicBezTo>
                  <a:lnTo>
                    <a:pt x="95457" y="108915"/>
                  </a:lnTo>
                  <a:cubicBezTo>
                    <a:pt x="95228" y="108955"/>
                    <a:pt x="95026" y="109080"/>
                    <a:pt x="94890" y="109271"/>
                  </a:cubicBezTo>
                  <a:cubicBezTo>
                    <a:pt x="94886" y="109276"/>
                    <a:pt x="94884" y="109281"/>
                    <a:pt x="94880" y="109287"/>
                  </a:cubicBezTo>
                  <a:lnTo>
                    <a:pt x="55049" y="98390"/>
                  </a:lnTo>
                  <a:cubicBezTo>
                    <a:pt x="55079" y="98272"/>
                    <a:pt x="55087" y="98149"/>
                    <a:pt x="55066" y="98026"/>
                  </a:cubicBezTo>
                  <a:cubicBezTo>
                    <a:pt x="55060" y="97989"/>
                    <a:pt x="55048" y="97954"/>
                    <a:pt x="55038" y="97917"/>
                  </a:cubicBezTo>
                  <a:lnTo>
                    <a:pt x="87314" y="78191"/>
                  </a:lnTo>
                  <a:close/>
                  <a:moveTo>
                    <a:pt x="42637" y="101815"/>
                  </a:moveTo>
                  <a:cubicBezTo>
                    <a:pt x="42697" y="101917"/>
                    <a:pt x="42779" y="102009"/>
                    <a:pt x="42882" y="102083"/>
                  </a:cubicBezTo>
                  <a:cubicBezTo>
                    <a:pt x="43034" y="102192"/>
                    <a:pt x="43212" y="102249"/>
                    <a:pt x="43395" y="102249"/>
                  </a:cubicBezTo>
                  <a:cubicBezTo>
                    <a:pt x="43443" y="102249"/>
                    <a:pt x="43493" y="102245"/>
                    <a:pt x="43541" y="102237"/>
                  </a:cubicBezTo>
                  <a:cubicBezTo>
                    <a:pt x="43588" y="102229"/>
                    <a:pt x="43633" y="102216"/>
                    <a:pt x="43679" y="102201"/>
                  </a:cubicBezTo>
                  <a:lnTo>
                    <a:pt x="55444" y="118817"/>
                  </a:lnTo>
                  <a:cubicBezTo>
                    <a:pt x="55361" y="118874"/>
                    <a:pt x="55285" y="118944"/>
                    <a:pt x="55225" y="119027"/>
                  </a:cubicBezTo>
                  <a:cubicBezTo>
                    <a:pt x="55134" y="119155"/>
                    <a:pt x="55081" y="119302"/>
                    <a:pt x="55066" y="119454"/>
                  </a:cubicBezTo>
                  <a:lnTo>
                    <a:pt x="38399" y="118443"/>
                  </a:lnTo>
                  <a:lnTo>
                    <a:pt x="31738" y="109173"/>
                  </a:lnTo>
                  <a:cubicBezTo>
                    <a:pt x="31789" y="109128"/>
                    <a:pt x="31835" y="109080"/>
                    <a:pt x="31876" y="109025"/>
                  </a:cubicBezTo>
                  <a:cubicBezTo>
                    <a:pt x="32014" y="108832"/>
                    <a:pt x="32069" y="108598"/>
                    <a:pt x="32030" y="108364"/>
                  </a:cubicBezTo>
                  <a:cubicBezTo>
                    <a:pt x="32027" y="108350"/>
                    <a:pt x="32021" y="108336"/>
                    <a:pt x="32017" y="108321"/>
                  </a:cubicBezTo>
                  <a:lnTo>
                    <a:pt x="42637" y="101815"/>
                  </a:lnTo>
                  <a:close/>
                  <a:moveTo>
                    <a:pt x="54958" y="98612"/>
                  </a:moveTo>
                  <a:lnTo>
                    <a:pt x="94775" y="109505"/>
                  </a:lnTo>
                  <a:cubicBezTo>
                    <a:pt x="94674" y="109802"/>
                    <a:pt x="94737" y="110137"/>
                    <a:pt x="94949" y="110374"/>
                  </a:cubicBezTo>
                  <a:lnTo>
                    <a:pt x="79975" y="127087"/>
                  </a:lnTo>
                  <a:cubicBezTo>
                    <a:pt x="79970" y="127084"/>
                    <a:pt x="79968" y="127081"/>
                    <a:pt x="79965" y="127079"/>
                  </a:cubicBezTo>
                  <a:cubicBezTo>
                    <a:pt x="79813" y="126970"/>
                    <a:pt x="79634" y="126913"/>
                    <a:pt x="79451" y="126913"/>
                  </a:cubicBezTo>
                  <a:cubicBezTo>
                    <a:pt x="79403" y="126913"/>
                    <a:pt x="79354" y="126917"/>
                    <a:pt x="79305" y="126925"/>
                  </a:cubicBezTo>
                  <a:cubicBezTo>
                    <a:pt x="79089" y="126960"/>
                    <a:pt x="78902" y="127074"/>
                    <a:pt x="78766" y="127242"/>
                  </a:cubicBezTo>
                  <a:lnTo>
                    <a:pt x="44129" y="101861"/>
                  </a:lnTo>
                  <a:cubicBezTo>
                    <a:pt x="44257" y="101672"/>
                    <a:pt x="44310" y="101447"/>
                    <a:pt x="44272" y="101221"/>
                  </a:cubicBezTo>
                  <a:cubicBezTo>
                    <a:pt x="44268" y="101201"/>
                    <a:pt x="44262" y="101182"/>
                    <a:pt x="44256" y="101162"/>
                  </a:cubicBezTo>
                  <a:lnTo>
                    <a:pt x="53432" y="98624"/>
                  </a:lnTo>
                  <a:cubicBezTo>
                    <a:pt x="53492" y="98727"/>
                    <a:pt x="53573" y="98820"/>
                    <a:pt x="53678" y="98895"/>
                  </a:cubicBezTo>
                  <a:cubicBezTo>
                    <a:pt x="53834" y="99007"/>
                    <a:pt x="54013" y="99061"/>
                    <a:pt x="54193" y="99061"/>
                  </a:cubicBezTo>
                  <a:cubicBezTo>
                    <a:pt x="54468" y="99061"/>
                    <a:pt x="54740" y="98932"/>
                    <a:pt x="54914" y="98692"/>
                  </a:cubicBezTo>
                  <a:cubicBezTo>
                    <a:pt x="54931" y="98666"/>
                    <a:pt x="54943" y="98639"/>
                    <a:pt x="54958" y="98612"/>
                  </a:cubicBezTo>
                  <a:close/>
                  <a:moveTo>
                    <a:pt x="58749" y="0"/>
                  </a:moveTo>
                  <a:cubicBezTo>
                    <a:pt x="58700" y="0"/>
                    <a:pt x="58651" y="4"/>
                    <a:pt x="58601" y="13"/>
                  </a:cubicBezTo>
                  <a:cubicBezTo>
                    <a:pt x="58368" y="51"/>
                    <a:pt x="58165" y="178"/>
                    <a:pt x="58026" y="371"/>
                  </a:cubicBezTo>
                  <a:cubicBezTo>
                    <a:pt x="57906" y="537"/>
                    <a:pt x="57857" y="730"/>
                    <a:pt x="57863" y="922"/>
                  </a:cubicBezTo>
                  <a:lnTo>
                    <a:pt x="34925" y="10097"/>
                  </a:lnTo>
                  <a:cubicBezTo>
                    <a:pt x="34868" y="9931"/>
                    <a:pt x="34761" y="9780"/>
                    <a:pt x="34608" y="9669"/>
                  </a:cubicBezTo>
                  <a:cubicBezTo>
                    <a:pt x="34451" y="9557"/>
                    <a:pt x="34271" y="9503"/>
                    <a:pt x="34092" y="9503"/>
                  </a:cubicBezTo>
                  <a:cubicBezTo>
                    <a:pt x="33816" y="9503"/>
                    <a:pt x="33545" y="9631"/>
                    <a:pt x="33372" y="9872"/>
                  </a:cubicBezTo>
                  <a:cubicBezTo>
                    <a:pt x="33234" y="10064"/>
                    <a:pt x="33180" y="10299"/>
                    <a:pt x="33218" y="10533"/>
                  </a:cubicBezTo>
                  <a:cubicBezTo>
                    <a:pt x="33257" y="10766"/>
                    <a:pt x="33384" y="10969"/>
                    <a:pt x="33577" y="11108"/>
                  </a:cubicBezTo>
                  <a:cubicBezTo>
                    <a:pt x="33733" y="11221"/>
                    <a:pt x="33912" y="11274"/>
                    <a:pt x="34091" y="11274"/>
                  </a:cubicBezTo>
                  <a:cubicBezTo>
                    <a:pt x="34316" y="11274"/>
                    <a:pt x="34535" y="11185"/>
                    <a:pt x="34704" y="11023"/>
                  </a:cubicBezTo>
                  <a:lnTo>
                    <a:pt x="59844" y="45919"/>
                  </a:lnTo>
                  <a:lnTo>
                    <a:pt x="59844" y="45919"/>
                  </a:lnTo>
                  <a:lnTo>
                    <a:pt x="29110" y="21654"/>
                  </a:lnTo>
                  <a:cubicBezTo>
                    <a:pt x="29111" y="21652"/>
                    <a:pt x="29113" y="21651"/>
                    <a:pt x="29117" y="21648"/>
                  </a:cubicBezTo>
                  <a:cubicBezTo>
                    <a:pt x="29401" y="21251"/>
                    <a:pt x="29309" y="20697"/>
                    <a:pt x="28913" y="20413"/>
                  </a:cubicBezTo>
                  <a:cubicBezTo>
                    <a:pt x="28757" y="20301"/>
                    <a:pt x="28577" y="20247"/>
                    <a:pt x="28399" y="20247"/>
                  </a:cubicBezTo>
                  <a:cubicBezTo>
                    <a:pt x="28122" y="20247"/>
                    <a:pt x="27850" y="20375"/>
                    <a:pt x="27678" y="20616"/>
                  </a:cubicBezTo>
                  <a:cubicBezTo>
                    <a:pt x="27393" y="21013"/>
                    <a:pt x="27485" y="21567"/>
                    <a:pt x="27881" y="21851"/>
                  </a:cubicBezTo>
                  <a:cubicBezTo>
                    <a:pt x="28037" y="21963"/>
                    <a:pt x="28217" y="22017"/>
                    <a:pt x="28396" y="22017"/>
                  </a:cubicBezTo>
                  <a:cubicBezTo>
                    <a:pt x="28561" y="22017"/>
                    <a:pt x="28722" y="21967"/>
                    <a:pt x="28864" y="21877"/>
                  </a:cubicBezTo>
                  <a:lnTo>
                    <a:pt x="57922" y="58717"/>
                  </a:lnTo>
                  <a:cubicBezTo>
                    <a:pt x="57920" y="58718"/>
                    <a:pt x="57919" y="58719"/>
                    <a:pt x="57916" y="58723"/>
                  </a:cubicBezTo>
                  <a:lnTo>
                    <a:pt x="16459" y="26054"/>
                  </a:lnTo>
                  <a:cubicBezTo>
                    <a:pt x="16652" y="25671"/>
                    <a:pt x="16546" y="25194"/>
                    <a:pt x="16188" y="24937"/>
                  </a:cubicBezTo>
                  <a:cubicBezTo>
                    <a:pt x="16032" y="24825"/>
                    <a:pt x="15851" y="24771"/>
                    <a:pt x="15672" y="24771"/>
                  </a:cubicBezTo>
                  <a:cubicBezTo>
                    <a:pt x="15397" y="24771"/>
                    <a:pt x="15125" y="24899"/>
                    <a:pt x="14952" y="25140"/>
                  </a:cubicBezTo>
                  <a:cubicBezTo>
                    <a:pt x="14668" y="25537"/>
                    <a:pt x="14760" y="26091"/>
                    <a:pt x="15155" y="26375"/>
                  </a:cubicBezTo>
                  <a:cubicBezTo>
                    <a:pt x="15308" y="26486"/>
                    <a:pt x="15486" y="26541"/>
                    <a:pt x="15671" y="26541"/>
                  </a:cubicBezTo>
                  <a:cubicBezTo>
                    <a:pt x="15719" y="26541"/>
                    <a:pt x="15768" y="26537"/>
                    <a:pt x="15816" y="26529"/>
                  </a:cubicBezTo>
                  <a:cubicBezTo>
                    <a:pt x="15834" y="26526"/>
                    <a:pt x="15850" y="26520"/>
                    <a:pt x="15866" y="26516"/>
                  </a:cubicBezTo>
                  <a:lnTo>
                    <a:pt x="31824" y="60903"/>
                  </a:lnTo>
                  <a:cubicBezTo>
                    <a:pt x="31748" y="60958"/>
                    <a:pt x="31675" y="61023"/>
                    <a:pt x="31618" y="61103"/>
                  </a:cubicBezTo>
                  <a:cubicBezTo>
                    <a:pt x="31568" y="61173"/>
                    <a:pt x="31534" y="61248"/>
                    <a:pt x="31507" y="61324"/>
                  </a:cubicBezTo>
                  <a:lnTo>
                    <a:pt x="6390" y="54326"/>
                  </a:lnTo>
                  <a:cubicBezTo>
                    <a:pt x="6367" y="54081"/>
                    <a:pt x="6245" y="53846"/>
                    <a:pt x="6030" y="53692"/>
                  </a:cubicBezTo>
                  <a:cubicBezTo>
                    <a:pt x="5874" y="53581"/>
                    <a:pt x="5694" y="53527"/>
                    <a:pt x="5515" y="53527"/>
                  </a:cubicBezTo>
                  <a:cubicBezTo>
                    <a:pt x="5239" y="53527"/>
                    <a:pt x="4967" y="53655"/>
                    <a:pt x="4794" y="53896"/>
                  </a:cubicBezTo>
                  <a:cubicBezTo>
                    <a:pt x="4510" y="54293"/>
                    <a:pt x="4602" y="54846"/>
                    <a:pt x="4998" y="55131"/>
                  </a:cubicBezTo>
                  <a:cubicBezTo>
                    <a:pt x="5154" y="55243"/>
                    <a:pt x="5334" y="55297"/>
                    <a:pt x="5512" y="55297"/>
                  </a:cubicBezTo>
                  <a:cubicBezTo>
                    <a:pt x="5630" y="55297"/>
                    <a:pt x="5746" y="55269"/>
                    <a:pt x="5854" y="55223"/>
                  </a:cubicBezTo>
                  <a:lnTo>
                    <a:pt x="14454" y="78011"/>
                  </a:lnTo>
                  <a:cubicBezTo>
                    <a:pt x="14348" y="78072"/>
                    <a:pt x="14255" y="78154"/>
                    <a:pt x="14180" y="78258"/>
                  </a:cubicBezTo>
                  <a:cubicBezTo>
                    <a:pt x="14159" y="78289"/>
                    <a:pt x="14143" y="78321"/>
                    <a:pt x="14124" y="78354"/>
                  </a:cubicBezTo>
                  <a:lnTo>
                    <a:pt x="1732" y="71295"/>
                  </a:lnTo>
                  <a:cubicBezTo>
                    <a:pt x="1882" y="70925"/>
                    <a:pt x="1769" y="70488"/>
                    <a:pt x="1431" y="70244"/>
                  </a:cubicBezTo>
                  <a:cubicBezTo>
                    <a:pt x="1279" y="70136"/>
                    <a:pt x="1101" y="70079"/>
                    <a:pt x="918" y="70079"/>
                  </a:cubicBezTo>
                  <a:cubicBezTo>
                    <a:pt x="869" y="70079"/>
                    <a:pt x="819" y="70083"/>
                    <a:pt x="770" y="70091"/>
                  </a:cubicBezTo>
                  <a:cubicBezTo>
                    <a:pt x="535" y="70130"/>
                    <a:pt x="333" y="70257"/>
                    <a:pt x="193" y="70449"/>
                  </a:cubicBezTo>
                  <a:cubicBezTo>
                    <a:pt x="56" y="70642"/>
                    <a:pt x="1" y="70875"/>
                    <a:pt x="40" y="71109"/>
                  </a:cubicBezTo>
                  <a:cubicBezTo>
                    <a:pt x="79" y="71343"/>
                    <a:pt x="206" y="71547"/>
                    <a:pt x="399" y="71685"/>
                  </a:cubicBezTo>
                  <a:cubicBezTo>
                    <a:pt x="555" y="71797"/>
                    <a:pt x="734" y="71851"/>
                    <a:pt x="913" y="71851"/>
                  </a:cubicBezTo>
                  <a:cubicBezTo>
                    <a:pt x="1096" y="71851"/>
                    <a:pt x="1276" y="71789"/>
                    <a:pt x="1426" y="71680"/>
                  </a:cubicBezTo>
                  <a:lnTo>
                    <a:pt x="30491" y="107933"/>
                  </a:lnTo>
                  <a:cubicBezTo>
                    <a:pt x="30474" y="107952"/>
                    <a:pt x="30454" y="107971"/>
                    <a:pt x="30437" y="107994"/>
                  </a:cubicBezTo>
                  <a:cubicBezTo>
                    <a:pt x="30426" y="108010"/>
                    <a:pt x="30418" y="108029"/>
                    <a:pt x="30408" y="108045"/>
                  </a:cubicBezTo>
                  <a:lnTo>
                    <a:pt x="5131" y="93125"/>
                  </a:lnTo>
                  <a:cubicBezTo>
                    <a:pt x="5273" y="92758"/>
                    <a:pt x="5159" y="92325"/>
                    <a:pt x="4826" y="92087"/>
                  </a:cubicBezTo>
                  <a:cubicBezTo>
                    <a:pt x="4669" y="91975"/>
                    <a:pt x="4489" y="91921"/>
                    <a:pt x="4311" y="91921"/>
                  </a:cubicBezTo>
                  <a:cubicBezTo>
                    <a:pt x="4035" y="91921"/>
                    <a:pt x="3763" y="92050"/>
                    <a:pt x="3589" y="92291"/>
                  </a:cubicBezTo>
                  <a:cubicBezTo>
                    <a:pt x="3305" y="92688"/>
                    <a:pt x="3397" y="93241"/>
                    <a:pt x="3792" y="93527"/>
                  </a:cubicBezTo>
                  <a:cubicBezTo>
                    <a:pt x="3950" y="93639"/>
                    <a:pt x="4128" y="93692"/>
                    <a:pt x="4308" y="93692"/>
                  </a:cubicBezTo>
                  <a:cubicBezTo>
                    <a:pt x="4578" y="93692"/>
                    <a:pt x="4846" y="93566"/>
                    <a:pt x="5020" y="93332"/>
                  </a:cubicBezTo>
                  <a:lnTo>
                    <a:pt x="30310" y="108260"/>
                  </a:lnTo>
                  <a:cubicBezTo>
                    <a:pt x="30273" y="108387"/>
                    <a:pt x="30261" y="108519"/>
                    <a:pt x="30283" y="108652"/>
                  </a:cubicBezTo>
                  <a:cubicBezTo>
                    <a:pt x="30322" y="108886"/>
                    <a:pt x="30449" y="109090"/>
                    <a:pt x="30642" y="109228"/>
                  </a:cubicBezTo>
                  <a:cubicBezTo>
                    <a:pt x="30795" y="109337"/>
                    <a:pt x="30972" y="109394"/>
                    <a:pt x="31155" y="109394"/>
                  </a:cubicBezTo>
                  <a:cubicBezTo>
                    <a:pt x="31203" y="109394"/>
                    <a:pt x="31252" y="109389"/>
                    <a:pt x="31301" y="109382"/>
                  </a:cubicBezTo>
                  <a:cubicBezTo>
                    <a:pt x="31386" y="109367"/>
                    <a:pt x="31466" y="109337"/>
                    <a:pt x="31543" y="109302"/>
                  </a:cubicBezTo>
                  <a:lnTo>
                    <a:pt x="38242" y="118625"/>
                  </a:lnTo>
                  <a:lnTo>
                    <a:pt x="38274" y="118671"/>
                  </a:lnTo>
                  <a:lnTo>
                    <a:pt x="55072" y="119689"/>
                  </a:lnTo>
                  <a:cubicBezTo>
                    <a:pt x="55111" y="119923"/>
                    <a:pt x="55238" y="120126"/>
                    <a:pt x="55429" y="120263"/>
                  </a:cubicBezTo>
                  <a:cubicBezTo>
                    <a:pt x="55585" y="120375"/>
                    <a:pt x="55765" y="120428"/>
                    <a:pt x="55944" y="120428"/>
                  </a:cubicBezTo>
                  <a:cubicBezTo>
                    <a:pt x="56219" y="120428"/>
                    <a:pt x="56492" y="120300"/>
                    <a:pt x="56664" y="120059"/>
                  </a:cubicBezTo>
                  <a:cubicBezTo>
                    <a:pt x="56949" y="119663"/>
                    <a:pt x="56857" y="119109"/>
                    <a:pt x="56461" y="118824"/>
                  </a:cubicBezTo>
                  <a:cubicBezTo>
                    <a:pt x="56309" y="118716"/>
                    <a:pt x="56131" y="118659"/>
                    <a:pt x="55949" y="118659"/>
                  </a:cubicBezTo>
                  <a:cubicBezTo>
                    <a:pt x="55900" y="118659"/>
                    <a:pt x="55850" y="118663"/>
                    <a:pt x="55801" y="118671"/>
                  </a:cubicBezTo>
                  <a:cubicBezTo>
                    <a:pt x="55750" y="118679"/>
                    <a:pt x="55702" y="118694"/>
                    <a:pt x="55655" y="118710"/>
                  </a:cubicBezTo>
                  <a:lnTo>
                    <a:pt x="43893" y="102095"/>
                  </a:lnTo>
                  <a:cubicBezTo>
                    <a:pt x="43920" y="102077"/>
                    <a:pt x="43946" y="102056"/>
                    <a:pt x="43971" y="102035"/>
                  </a:cubicBezTo>
                  <a:lnTo>
                    <a:pt x="78639" y="127440"/>
                  </a:lnTo>
                  <a:cubicBezTo>
                    <a:pt x="78569" y="127597"/>
                    <a:pt x="78545" y="127770"/>
                    <a:pt x="78575" y="127942"/>
                  </a:cubicBezTo>
                  <a:cubicBezTo>
                    <a:pt x="78613" y="128175"/>
                    <a:pt x="78740" y="128380"/>
                    <a:pt x="78933" y="128518"/>
                  </a:cubicBezTo>
                  <a:cubicBezTo>
                    <a:pt x="79089" y="128630"/>
                    <a:pt x="79269" y="128683"/>
                    <a:pt x="79447" y="128683"/>
                  </a:cubicBezTo>
                  <a:cubicBezTo>
                    <a:pt x="79723" y="128683"/>
                    <a:pt x="79996" y="128555"/>
                    <a:pt x="80168" y="128314"/>
                  </a:cubicBezTo>
                  <a:cubicBezTo>
                    <a:pt x="80402" y="127987"/>
                    <a:pt x="80378" y="127555"/>
                    <a:pt x="80140" y="127252"/>
                  </a:cubicBezTo>
                  <a:lnTo>
                    <a:pt x="95125" y="110526"/>
                  </a:lnTo>
                  <a:cubicBezTo>
                    <a:pt x="95273" y="110624"/>
                    <a:pt x="95441" y="110672"/>
                    <a:pt x="95607" y="110672"/>
                  </a:cubicBezTo>
                  <a:cubicBezTo>
                    <a:pt x="95788" y="110672"/>
                    <a:pt x="95963" y="110612"/>
                    <a:pt x="96112" y="110507"/>
                  </a:cubicBezTo>
                  <a:lnTo>
                    <a:pt x="102491" y="121570"/>
                  </a:lnTo>
                  <a:cubicBezTo>
                    <a:pt x="102377" y="121631"/>
                    <a:pt x="102271" y="121716"/>
                    <a:pt x="102190" y="121830"/>
                  </a:cubicBezTo>
                  <a:cubicBezTo>
                    <a:pt x="101904" y="122228"/>
                    <a:pt x="101997" y="122780"/>
                    <a:pt x="102393" y="123065"/>
                  </a:cubicBezTo>
                  <a:cubicBezTo>
                    <a:pt x="102545" y="123175"/>
                    <a:pt x="102723" y="123231"/>
                    <a:pt x="102906" y="123231"/>
                  </a:cubicBezTo>
                  <a:cubicBezTo>
                    <a:pt x="102954" y="123231"/>
                    <a:pt x="103004" y="123228"/>
                    <a:pt x="103052" y="123219"/>
                  </a:cubicBezTo>
                  <a:cubicBezTo>
                    <a:pt x="103284" y="123181"/>
                    <a:pt x="103489" y="123053"/>
                    <a:pt x="103626" y="122861"/>
                  </a:cubicBezTo>
                  <a:cubicBezTo>
                    <a:pt x="103912" y="122464"/>
                    <a:pt x="103819" y="121910"/>
                    <a:pt x="103423" y="121625"/>
                  </a:cubicBezTo>
                  <a:cubicBezTo>
                    <a:pt x="103268" y="121514"/>
                    <a:pt x="103091" y="121463"/>
                    <a:pt x="102915" y="121463"/>
                  </a:cubicBezTo>
                  <a:cubicBezTo>
                    <a:pt x="102846" y="121463"/>
                    <a:pt x="102778" y="121470"/>
                    <a:pt x="102712" y="121485"/>
                  </a:cubicBezTo>
                  <a:lnTo>
                    <a:pt x="96287" y="110342"/>
                  </a:lnTo>
                  <a:cubicBezTo>
                    <a:pt x="96298" y="110329"/>
                    <a:pt x="96313" y="110318"/>
                    <a:pt x="96325" y="110302"/>
                  </a:cubicBezTo>
                  <a:cubicBezTo>
                    <a:pt x="96610" y="109904"/>
                    <a:pt x="96518" y="109351"/>
                    <a:pt x="96121" y="109066"/>
                  </a:cubicBezTo>
                  <a:cubicBezTo>
                    <a:pt x="95993" y="108973"/>
                    <a:pt x="95844" y="108923"/>
                    <a:pt x="95692" y="108908"/>
                  </a:cubicBezTo>
                  <a:lnTo>
                    <a:pt x="88325" y="78424"/>
                  </a:lnTo>
                  <a:cubicBezTo>
                    <a:pt x="88400" y="78392"/>
                    <a:pt x="88472" y="78351"/>
                    <a:pt x="88538" y="78298"/>
                  </a:cubicBezTo>
                  <a:lnTo>
                    <a:pt x="112640" y="101661"/>
                  </a:lnTo>
                  <a:cubicBezTo>
                    <a:pt x="112415" y="102050"/>
                    <a:pt x="112513" y="102555"/>
                    <a:pt x="112886" y="102822"/>
                  </a:cubicBezTo>
                  <a:cubicBezTo>
                    <a:pt x="113043" y="102935"/>
                    <a:pt x="113222" y="102988"/>
                    <a:pt x="113401" y="102988"/>
                  </a:cubicBezTo>
                  <a:cubicBezTo>
                    <a:pt x="113421" y="102988"/>
                    <a:pt x="113442" y="102983"/>
                    <a:pt x="113461" y="102982"/>
                  </a:cubicBezTo>
                  <a:lnTo>
                    <a:pt x="118567" y="120230"/>
                  </a:lnTo>
                  <a:cubicBezTo>
                    <a:pt x="118456" y="120292"/>
                    <a:pt x="118356" y="120375"/>
                    <a:pt x="118277" y="120485"/>
                  </a:cubicBezTo>
                  <a:cubicBezTo>
                    <a:pt x="117993" y="120882"/>
                    <a:pt x="118085" y="121436"/>
                    <a:pt x="118480" y="121721"/>
                  </a:cubicBezTo>
                  <a:cubicBezTo>
                    <a:pt x="118632" y="121830"/>
                    <a:pt x="118811" y="121886"/>
                    <a:pt x="118994" y="121886"/>
                  </a:cubicBezTo>
                  <a:cubicBezTo>
                    <a:pt x="119042" y="121886"/>
                    <a:pt x="119091" y="121882"/>
                    <a:pt x="119139" y="121875"/>
                  </a:cubicBezTo>
                  <a:cubicBezTo>
                    <a:pt x="119372" y="121835"/>
                    <a:pt x="119577" y="121709"/>
                    <a:pt x="119715" y="121516"/>
                  </a:cubicBezTo>
                  <a:cubicBezTo>
                    <a:pt x="119999" y="121118"/>
                    <a:pt x="119907" y="120565"/>
                    <a:pt x="119511" y="120281"/>
                  </a:cubicBezTo>
                  <a:cubicBezTo>
                    <a:pt x="119357" y="120170"/>
                    <a:pt x="119179" y="120118"/>
                    <a:pt x="119002" y="120118"/>
                  </a:cubicBezTo>
                  <a:cubicBezTo>
                    <a:pt x="118929" y="120118"/>
                    <a:pt x="118856" y="120127"/>
                    <a:pt x="118785" y="120144"/>
                  </a:cubicBezTo>
                  <a:lnTo>
                    <a:pt x="113690" y="102933"/>
                  </a:lnTo>
                  <a:cubicBezTo>
                    <a:pt x="113856" y="102876"/>
                    <a:pt x="114009" y="102773"/>
                    <a:pt x="114121" y="102619"/>
                  </a:cubicBezTo>
                  <a:cubicBezTo>
                    <a:pt x="114405" y="102222"/>
                    <a:pt x="114313" y="101668"/>
                    <a:pt x="113917" y="101384"/>
                  </a:cubicBezTo>
                  <a:cubicBezTo>
                    <a:pt x="113762" y="101272"/>
                    <a:pt x="113582" y="101219"/>
                    <a:pt x="113404" y="101219"/>
                  </a:cubicBezTo>
                  <a:cubicBezTo>
                    <a:pt x="113177" y="101219"/>
                    <a:pt x="112951" y="101307"/>
                    <a:pt x="112782" y="101473"/>
                  </a:cubicBezTo>
                  <a:lnTo>
                    <a:pt x="88698" y="78130"/>
                  </a:lnTo>
                  <a:cubicBezTo>
                    <a:pt x="88756" y="78050"/>
                    <a:pt x="88793" y="77963"/>
                    <a:pt x="88820" y="77873"/>
                  </a:cubicBezTo>
                  <a:lnTo>
                    <a:pt x="104040" y="80436"/>
                  </a:lnTo>
                  <a:cubicBezTo>
                    <a:pt x="104042" y="80710"/>
                    <a:pt x="104168" y="80979"/>
                    <a:pt x="104406" y="81151"/>
                  </a:cubicBezTo>
                  <a:cubicBezTo>
                    <a:pt x="104559" y="81260"/>
                    <a:pt x="104736" y="81316"/>
                    <a:pt x="104920" y="81316"/>
                  </a:cubicBezTo>
                  <a:cubicBezTo>
                    <a:pt x="104968" y="81316"/>
                    <a:pt x="105019" y="81312"/>
                    <a:pt x="105067" y="81303"/>
                  </a:cubicBezTo>
                  <a:cubicBezTo>
                    <a:pt x="105299" y="81265"/>
                    <a:pt x="105503" y="81138"/>
                    <a:pt x="105641" y="80945"/>
                  </a:cubicBezTo>
                  <a:cubicBezTo>
                    <a:pt x="105673" y="80901"/>
                    <a:pt x="105700" y="80853"/>
                    <a:pt x="105722" y="80805"/>
                  </a:cubicBezTo>
                  <a:lnTo>
                    <a:pt x="125340" y="86830"/>
                  </a:lnTo>
                  <a:cubicBezTo>
                    <a:pt x="125298" y="87143"/>
                    <a:pt x="125422" y="87472"/>
                    <a:pt x="125697" y="87670"/>
                  </a:cubicBezTo>
                  <a:cubicBezTo>
                    <a:pt x="125850" y="87779"/>
                    <a:pt x="126027" y="87835"/>
                    <a:pt x="126212" y="87835"/>
                  </a:cubicBezTo>
                  <a:cubicBezTo>
                    <a:pt x="126260" y="87835"/>
                    <a:pt x="126310" y="87831"/>
                    <a:pt x="126358" y="87823"/>
                  </a:cubicBezTo>
                  <a:cubicBezTo>
                    <a:pt x="126590" y="87784"/>
                    <a:pt x="126795" y="87657"/>
                    <a:pt x="126932" y="87464"/>
                  </a:cubicBezTo>
                  <a:cubicBezTo>
                    <a:pt x="127070" y="87272"/>
                    <a:pt x="127125" y="87039"/>
                    <a:pt x="127086" y="86804"/>
                  </a:cubicBezTo>
                  <a:cubicBezTo>
                    <a:pt x="127048" y="86571"/>
                    <a:pt x="126920" y="86367"/>
                    <a:pt x="126728" y="86229"/>
                  </a:cubicBezTo>
                  <a:cubicBezTo>
                    <a:pt x="126572" y="86117"/>
                    <a:pt x="126392" y="86063"/>
                    <a:pt x="126213" y="86063"/>
                  </a:cubicBezTo>
                  <a:cubicBezTo>
                    <a:pt x="125937" y="86063"/>
                    <a:pt x="125665" y="86191"/>
                    <a:pt x="125492" y="86432"/>
                  </a:cubicBezTo>
                  <a:cubicBezTo>
                    <a:pt x="125454" y="86486"/>
                    <a:pt x="125423" y="86543"/>
                    <a:pt x="125399" y="86602"/>
                  </a:cubicBezTo>
                  <a:lnTo>
                    <a:pt x="105791" y="80580"/>
                  </a:lnTo>
                  <a:cubicBezTo>
                    <a:pt x="105808" y="80484"/>
                    <a:pt x="105812" y="80386"/>
                    <a:pt x="105795" y="80285"/>
                  </a:cubicBezTo>
                  <a:cubicBezTo>
                    <a:pt x="105757" y="80052"/>
                    <a:pt x="105629" y="79848"/>
                    <a:pt x="105437" y="79710"/>
                  </a:cubicBezTo>
                  <a:cubicBezTo>
                    <a:pt x="105283" y="79599"/>
                    <a:pt x="105105" y="79547"/>
                    <a:pt x="104928" y="79547"/>
                  </a:cubicBezTo>
                  <a:cubicBezTo>
                    <a:pt x="104839" y="79547"/>
                    <a:pt x="104751" y="79560"/>
                    <a:pt x="104666" y="79586"/>
                  </a:cubicBezTo>
                  <a:lnTo>
                    <a:pt x="91291" y="59370"/>
                  </a:lnTo>
                  <a:cubicBezTo>
                    <a:pt x="91351" y="59320"/>
                    <a:pt x="91408" y="59265"/>
                    <a:pt x="91454" y="59199"/>
                  </a:cubicBezTo>
                  <a:cubicBezTo>
                    <a:pt x="91612" y="58980"/>
                    <a:pt x="91650" y="58716"/>
                    <a:pt x="91591" y="58473"/>
                  </a:cubicBezTo>
                  <a:lnTo>
                    <a:pt x="121723" y="42022"/>
                  </a:lnTo>
                  <a:cubicBezTo>
                    <a:pt x="121773" y="42082"/>
                    <a:pt x="121827" y="42140"/>
                    <a:pt x="121893" y="42188"/>
                  </a:cubicBezTo>
                  <a:cubicBezTo>
                    <a:pt x="122049" y="42300"/>
                    <a:pt x="122229" y="42354"/>
                    <a:pt x="122408" y="42354"/>
                  </a:cubicBezTo>
                  <a:cubicBezTo>
                    <a:pt x="122508" y="42354"/>
                    <a:pt x="122608" y="42331"/>
                    <a:pt x="122702" y="42298"/>
                  </a:cubicBezTo>
                  <a:lnTo>
                    <a:pt x="143453" y="68738"/>
                  </a:lnTo>
                  <a:cubicBezTo>
                    <a:pt x="143438" y="68755"/>
                    <a:pt x="143422" y="68770"/>
                    <a:pt x="143408" y="68787"/>
                  </a:cubicBezTo>
                  <a:cubicBezTo>
                    <a:pt x="143123" y="69184"/>
                    <a:pt x="143215" y="69738"/>
                    <a:pt x="143613" y="70023"/>
                  </a:cubicBezTo>
                  <a:cubicBezTo>
                    <a:pt x="143769" y="70135"/>
                    <a:pt x="143948" y="70188"/>
                    <a:pt x="144127" y="70188"/>
                  </a:cubicBezTo>
                  <a:cubicBezTo>
                    <a:pt x="144155" y="70188"/>
                    <a:pt x="144182" y="70181"/>
                    <a:pt x="144210" y="70179"/>
                  </a:cubicBezTo>
                  <a:lnTo>
                    <a:pt x="150276" y="95191"/>
                  </a:lnTo>
                  <a:cubicBezTo>
                    <a:pt x="150132" y="95254"/>
                    <a:pt x="150005" y="95352"/>
                    <a:pt x="149911" y="95484"/>
                  </a:cubicBezTo>
                  <a:cubicBezTo>
                    <a:pt x="149774" y="95676"/>
                    <a:pt x="149718" y="95910"/>
                    <a:pt x="149758" y="96144"/>
                  </a:cubicBezTo>
                  <a:cubicBezTo>
                    <a:pt x="149796" y="96377"/>
                    <a:pt x="149923" y="96581"/>
                    <a:pt x="150116" y="96719"/>
                  </a:cubicBezTo>
                  <a:cubicBezTo>
                    <a:pt x="150272" y="96832"/>
                    <a:pt x="150451" y="96885"/>
                    <a:pt x="150630" y="96885"/>
                  </a:cubicBezTo>
                  <a:cubicBezTo>
                    <a:pt x="150905" y="96885"/>
                    <a:pt x="151178" y="96757"/>
                    <a:pt x="151351" y="96516"/>
                  </a:cubicBezTo>
                  <a:cubicBezTo>
                    <a:pt x="151633" y="96119"/>
                    <a:pt x="151542" y="95564"/>
                    <a:pt x="151145" y="95281"/>
                  </a:cubicBezTo>
                  <a:cubicBezTo>
                    <a:pt x="150994" y="95171"/>
                    <a:pt x="150817" y="95116"/>
                    <a:pt x="150635" y="95116"/>
                  </a:cubicBezTo>
                  <a:cubicBezTo>
                    <a:pt x="150591" y="95116"/>
                    <a:pt x="150546" y="95119"/>
                    <a:pt x="150501" y="95126"/>
                  </a:cubicBezTo>
                  <a:lnTo>
                    <a:pt x="144439" y="70126"/>
                  </a:lnTo>
                  <a:cubicBezTo>
                    <a:pt x="144598" y="70068"/>
                    <a:pt x="144742" y="69967"/>
                    <a:pt x="144848" y="69819"/>
                  </a:cubicBezTo>
                  <a:cubicBezTo>
                    <a:pt x="145133" y="69422"/>
                    <a:pt x="145041" y="68869"/>
                    <a:pt x="144643" y="68584"/>
                  </a:cubicBezTo>
                  <a:cubicBezTo>
                    <a:pt x="144489" y="68473"/>
                    <a:pt x="144310" y="68419"/>
                    <a:pt x="144133" y="68419"/>
                  </a:cubicBezTo>
                  <a:cubicBezTo>
                    <a:pt x="143954" y="68419"/>
                    <a:pt x="143776" y="68474"/>
                    <a:pt x="143625" y="68579"/>
                  </a:cubicBezTo>
                  <a:lnTo>
                    <a:pt x="122923" y="42187"/>
                  </a:lnTo>
                  <a:cubicBezTo>
                    <a:pt x="123003" y="42130"/>
                    <a:pt x="123078" y="42066"/>
                    <a:pt x="123137" y="41982"/>
                  </a:cubicBezTo>
                  <a:cubicBezTo>
                    <a:pt x="123422" y="41585"/>
                    <a:pt x="123330" y="41031"/>
                    <a:pt x="122934" y="40747"/>
                  </a:cubicBezTo>
                  <a:cubicBezTo>
                    <a:pt x="122782" y="40638"/>
                    <a:pt x="122603" y="40581"/>
                    <a:pt x="122419" y="40581"/>
                  </a:cubicBezTo>
                  <a:cubicBezTo>
                    <a:pt x="122371" y="40581"/>
                    <a:pt x="122322" y="40585"/>
                    <a:pt x="122273" y="40593"/>
                  </a:cubicBezTo>
                  <a:cubicBezTo>
                    <a:pt x="122040" y="40632"/>
                    <a:pt x="121837" y="40759"/>
                    <a:pt x="121699" y="40952"/>
                  </a:cubicBezTo>
                  <a:cubicBezTo>
                    <a:pt x="121684" y="40972"/>
                    <a:pt x="121674" y="40993"/>
                    <a:pt x="121662" y="41015"/>
                  </a:cubicBezTo>
                  <a:lnTo>
                    <a:pt x="88927" y="19118"/>
                  </a:lnTo>
                  <a:cubicBezTo>
                    <a:pt x="89200" y="18723"/>
                    <a:pt x="89106" y="18178"/>
                    <a:pt x="88714" y="17898"/>
                  </a:cubicBezTo>
                  <a:cubicBezTo>
                    <a:pt x="88558" y="17786"/>
                    <a:pt x="88378" y="17733"/>
                    <a:pt x="88200" y="17733"/>
                  </a:cubicBezTo>
                  <a:cubicBezTo>
                    <a:pt x="87924" y="17733"/>
                    <a:pt x="87652" y="17861"/>
                    <a:pt x="87479" y="18101"/>
                  </a:cubicBezTo>
                  <a:cubicBezTo>
                    <a:pt x="87463" y="18124"/>
                    <a:pt x="87452" y="18149"/>
                    <a:pt x="87437" y="18172"/>
                  </a:cubicBezTo>
                  <a:lnTo>
                    <a:pt x="59626" y="948"/>
                  </a:lnTo>
                  <a:cubicBezTo>
                    <a:pt x="59646" y="651"/>
                    <a:pt x="59520" y="351"/>
                    <a:pt x="59262" y="166"/>
                  </a:cubicBezTo>
                  <a:cubicBezTo>
                    <a:pt x="59111" y="58"/>
                    <a:pt x="58932" y="0"/>
                    <a:pt x="587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30"/>
            <p:cNvSpPr/>
            <p:nvPr/>
          </p:nvSpPr>
          <p:spPr>
            <a:xfrm>
              <a:off x="1522650" y="3538750"/>
              <a:ext cx="2417375" cy="1058350"/>
            </a:xfrm>
            <a:custGeom>
              <a:rect b="b" l="l" r="r" t="t"/>
              <a:pathLst>
                <a:path extrusionOk="0" h="42334" w="96695">
                  <a:moveTo>
                    <a:pt x="1008" y="1"/>
                  </a:moveTo>
                  <a:cubicBezTo>
                    <a:pt x="960" y="1"/>
                    <a:pt x="911" y="5"/>
                    <a:pt x="862" y="13"/>
                  </a:cubicBezTo>
                  <a:cubicBezTo>
                    <a:pt x="628" y="51"/>
                    <a:pt x="424" y="179"/>
                    <a:pt x="285" y="371"/>
                  </a:cubicBezTo>
                  <a:cubicBezTo>
                    <a:pt x="1" y="768"/>
                    <a:pt x="93" y="1321"/>
                    <a:pt x="489" y="1607"/>
                  </a:cubicBezTo>
                  <a:cubicBezTo>
                    <a:pt x="641" y="1716"/>
                    <a:pt x="819" y="1772"/>
                    <a:pt x="1002" y="1772"/>
                  </a:cubicBezTo>
                  <a:cubicBezTo>
                    <a:pt x="1050" y="1772"/>
                    <a:pt x="1100" y="1768"/>
                    <a:pt x="1148" y="1760"/>
                  </a:cubicBezTo>
                  <a:cubicBezTo>
                    <a:pt x="1382" y="1721"/>
                    <a:pt x="1585" y="1594"/>
                    <a:pt x="1724" y="1401"/>
                  </a:cubicBezTo>
                  <a:cubicBezTo>
                    <a:pt x="1775" y="1331"/>
                    <a:pt x="1812" y="1251"/>
                    <a:pt x="1839" y="1170"/>
                  </a:cubicBezTo>
                  <a:lnTo>
                    <a:pt x="49478" y="20273"/>
                  </a:lnTo>
                  <a:cubicBezTo>
                    <a:pt x="49259" y="20661"/>
                    <a:pt x="49358" y="21161"/>
                    <a:pt x="49729" y="21426"/>
                  </a:cubicBezTo>
                  <a:cubicBezTo>
                    <a:pt x="49886" y="21538"/>
                    <a:pt x="50065" y="21592"/>
                    <a:pt x="50244" y="21592"/>
                  </a:cubicBezTo>
                  <a:cubicBezTo>
                    <a:pt x="50520" y="21592"/>
                    <a:pt x="50792" y="21463"/>
                    <a:pt x="50965" y="21223"/>
                  </a:cubicBezTo>
                  <a:cubicBezTo>
                    <a:pt x="50983" y="21196"/>
                    <a:pt x="50997" y="21168"/>
                    <a:pt x="51011" y="21141"/>
                  </a:cubicBezTo>
                  <a:lnTo>
                    <a:pt x="70453" y="38632"/>
                  </a:lnTo>
                  <a:cubicBezTo>
                    <a:pt x="70320" y="38824"/>
                    <a:pt x="70266" y="39053"/>
                    <a:pt x="70304" y="39285"/>
                  </a:cubicBezTo>
                  <a:cubicBezTo>
                    <a:pt x="70342" y="39518"/>
                    <a:pt x="70469" y="39722"/>
                    <a:pt x="70662" y="39860"/>
                  </a:cubicBezTo>
                  <a:cubicBezTo>
                    <a:pt x="70818" y="39972"/>
                    <a:pt x="70998" y="40026"/>
                    <a:pt x="71176" y="40026"/>
                  </a:cubicBezTo>
                  <a:cubicBezTo>
                    <a:pt x="71452" y="40026"/>
                    <a:pt x="71725" y="39897"/>
                    <a:pt x="71897" y="39657"/>
                  </a:cubicBezTo>
                  <a:cubicBezTo>
                    <a:pt x="71957" y="39572"/>
                    <a:pt x="71998" y="39480"/>
                    <a:pt x="72025" y="39385"/>
                  </a:cubicBezTo>
                  <a:lnTo>
                    <a:pt x="94903" y="41502"/>
                  </a:lnTo>
                  <a:cubicBezTo>
                    <a:pt x="94919" y="41758"/>
                    <a:pt x="95040" y="42007"/>
                    <a:pt x="95266" y="42168"/>
                  </a:cubicBezTo>
                  <a:cubicBezTo>
                    <a:pt x="95423" y="42280"/>
                    <a:pt x="95601" y="42334"/>
                    <a:pt x="95781" y="42334"/>
                  </a:cubicBezTo>
                  <a:cubicBezTo>
                    <a:pt x="96056" y="42334"/>
                    <a:pt x="96329" y="42206"/>
                    <a:pt x="96502" y="41965"/>
                  </a:cubicBezTo>
                  <a:cubicBezTo>
                    <a:pt x="96639" y="41772"/>
                    <a:pt x="96694" y="41539"/>
                    <a:pt x="96655" y="41305"/>
                  </a:cubicBezTo>
                  <a:cubicBezTo>
                    <a:pt x="96620" y="41070"/>
                    <a:pt x="96493" y="40865"/>
                    <a:pt x="96301" y="40727"/>
                  </a:cubicBezTo>
                  <a:cubicBezTo>
                    <a:pt x="96148" y="40618"/>
                    <a:pt x="95971" y="40561"/>
                    <a:pt x="95788" y="40561"/>
                  </a:cubicBezTo>
                  <a:cubicBezTo>
                    <a:pt x="95739" y="40561"/>
                    <a:pt x="95690" y="40565"/>
                    <a:pt x="95641" y="40573"/>
                  </a:cubicBezTo>
                  <a:cubicBezTo>
                    <a:pt x="95408" y="40613"/>
                    <a:pt x="95203" y="40739"/>
                    <a:pt x="95065" y="40932"/>
                  </a:cubicBezTo>
                  <a:cubicBezTo>
                    <a:pt x="94993" y="41035"/>
                    <a:pt x="94944" y="41149"/>
                    <a:pt x="94920" y="41266"/>
                  </a:cubicBezTo>
                  <a:lnTo>
                    <a:pt x="72064" y="39153"/>
                  </a:lnTo>
                  <a:cubicBezTo>
                    <a:pt x="72068" y="38873"/>
                    <a:pt x="71940" y="38595"/>
                    <a:pt x="71697" y="38420"/>
                  </a:cubicBezTo>
                  <a:cubicBezTo>
                    <a:pt x="71545" y="38311"/>
                    <a:pt x="71367" y="38254"/>
                    <a:pt x="71183" y="38254"/>
                  </a:cubicBezTo>
                  <a:cubicBezTo>
                    <a:pt x="71134" y="38254"/>
                    <a:pt x="71085" y="38258"/>
                    <a:pt x="71036" y="38266"/>
                  </a:cubicBezTo>
                  <a:cubicBezTo>
                    <a:pt x="70879" y="38292"/>
                    <a:pt x="70737" y="38361"/>
                    <a:pt x="70617" y="38461"/>
                  </a:cubicBezTo>
                  <a:lnTo>
                    <a:pt x="51109" y="20911"/>
                  </a:lnTo>
                  <a:cubicBezTo>
                    <a:pt x="51188" y="20572"/>
                    <a:pt x="51063" y="20203"/>
                    <a:pt x="50764" y="19988"/>
                  </a:cubicBezTo>
                  <a:cubicBezTo>
                    <a:pt x="50609" y="19877"/>
                    <a:pt x="50430" y="19824"/>
                    <a:pt x="50253" y="19824"/>
                  </a:cubicBezTo>
                  <a:cubicBezTo>
                    <a:pt x="50023" y="19824"/>
                    <a:pt x="49796" y="19913"/>
                    <a:pt x="49627" y="20080"/>
                  </a:cubicBezTo>
                  <a:lnTo>
                    <a:pt x="1890" y="937"/>
                  </a:lnTo>
                  <a:cubicBezTo>
                    <a:pt x="1894" y="873"/>
                    <a:pt x="1893" y="807"/>
                    <a:pt x="1881" y="741"/>
                  </a:cubicBezTo>
                  <a:cubicBezTo>
                    <a:pt x="1842" y="507"/>
                    <a:pt x="1715" y="304"/>
                    <a:pt x="1523" y="167"/>
                  </a:cubicBezTo>
                  <a:cubicBezTo>
                    <a:pt x="1371" y="58"/>
                    <a:pt x="1192" y="1"/>
                    <a:pt x="10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1" name="Google Shape;201;p30"/>
          <p:cNvSpPr txBox="1"/>
          <p:nvPr>
            <p:ph idx="1" type="subTitle"/>
          </p:nvPr>
        </p:nvSpPr>
        <p:spPr>
          <a:xfrm>
            <a:off x="719975" y="1393800"/>
            <a:ext cx="5015400" cy="22035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1"/>
              </a:buClr>
              <a:buSzPts val="1200"/>
              <a:buChar char="●"/>
              <a:defRPr/>
            </a:lvl1pPr>
            <a:lvl2pPr lvl="1">
              <a:spcBef>
                <a:spcPts val="0"/>
              </a:spcBef>
              <a:spcAft>
                <a:spcPts val="0"/>
              </a:spcAft>
              <a:buSzPts val="1200"/>
              <a:buChar char="○"/>
              <a:defRPr/>
            </a:lvl2pPr>
            <a:lvl3pPr lvl="2">
              <a:spcBef>
                <a:spcPts val="0"/>
              </a:spcBef>
              <a:spcAft>
                <a:spcPts val="0"/>
              </a:spcAft>
              <a:buSzPts val="1200"/>
              <a:buChar char="■"/>
              <a:defRPr/>
            </a:lvl3pPr>
            <a:lvl4pPr lvl="3">
              <a:spcBef>
                <a:spcPts val="0"/>
              </a:spcBef>
              <a:spcAft>
                <a:spcPts val="0"/>
              </a:spcAft>
              <a:buSzPts val="1200"/>
              <a:buChar char="●"/>
              <a:defRPr/>
            </a:lvl4pPr>
            <a:lvl5pPr lvl="4">
              <a:spcBef>
                <a:spcPts val="0"/>
              </a:spcBef>
              <a:spcAft>
                <a:spcPts val="0"/>
              </a:spcAft>
              <a:buSzPts val="1200"/>
              <a:buChar char="○"/>
              <a:defRPr/>
            </a:lvl5pPr>
            <a:lvl6pPr lvl="5">
              <a:spcBef>
                <a:spcPts val="0"/>
              </a:spcBef>
              <a:spcAft>
                <a:spcPts val="0"/>
              </a:spcAft>
              <a:buSzPts val="1200"/>
              <a:buChar char="■"/>
              <a:defRPr/>
            </a:lvl6pPr>
            <a:lvl7pPr lvl="6">
              <a:spcBef>
                <a:spcPts val="0"/>
              </a:spcBef>
              <a:spcAft>
                <a:spcPts val="0"/>
              </a:spcAft>
              <a:buSzPts val="1200"/>
              <a:buChar char="●"/>
              <a:defRPr/>
            </a:lvl7pPr>
            <a:lvl8pPr lvl="7">
              <a:spcBef>
                <a:spcPts val="0"/>
              </a:spcBef>
              <a:spcAft>
                <a:spcPts val="0"/>
              </a:spcAft>
              <a:buSzPts val="1200"/>
              <a:buChar char="○"/>
              <a:defRPr/>
            </a:lvl8pPr>
            <a:lvl9pPr lvl="8">
              <a:spcBef>
                <a:spcPts val="0"/>
              </a:spcBef>
              <a:spcAft>
                <a:spcPts val="0"/>
              </a:spcAft>
              <a:buSzPts val="1200"/>
              <a:buChar char="■"/>
              <a:defRPr/>
            </a:lvl9pPr>
          </a:lstStyle>
          <a:p/>
        </p:txBody>
      </p:sp>
      <p:sp>
        <p:nvSpPr>
          <p:cNvPr id="202" name="Google Shape;202;p3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203" name="Shape 203"/>
        <p:cNvGrpSpPr/>
        <p:nvPr/>
      </p:nvGrpSpPr>
      <p:grpSpPr>
        <a:xfrm>
          <a:off x="0" y="0"/>
          <a:ext cx="0" cy="0"/>
          <a:chOff x="0" y="0"/>
          <a:chExt cx="0" cy="0"/>
        </a:xfrm>
      </p:grpSpPr>
      <p:grpSp>
        <p:nvGrpSpPr>
          <p:cNvPr id="204" name="Google Shape;204;p31"/>
          <p:cNvGrpSpPr/>
          <p:nvPr/>
        </p:nvGrpSpPr>
        <p:grpSpPr>
          <a:xfrm>
            <a:off x="0" y="0"/>
            <a:ext cx="9144001" cy="5143500"/>
            <a:chOff x="0" y="0"/>
            <a:chExt cx="9144001" cy="5143500"/>
          </a:xfrm>
        </p:grpSpPr>
        <p:pic>
          <p:nvPicPr>
            <p:cNvPr id="205" name="Google Shape;205;p31"/>
            <p:cNvPicPr preferRelativeResize="0"/>
            <p:nvPr/>
          </p:nvPicPr>
          <p:blipFill>
            <a:blip r:embed="rId2">
              <a:alphaModFix/>
            </a:blip>
            <a:stretch>
              <a:fillRect/>
            </a:stretch>
          </p:blipFill>
          <p:spPr>
            <a:xfrm flipH="1" rot="10800000">
              <a:off x="0" y="2052950"/>
              <a:ext cx="4220500" cy="3090550"/>
            </a:xfrm>
            <a:prstGeom prst="rect">
              <a:avLst/>
            </a:prstGeom>
            <a:noFill/>
            <a:ln>
              <a:noFill/>
            </a:ln>
          </p:spPr>
        </p:pic>
        <p:pic>
          <p:nvPicPr>
            <p:cNvPr id="206" name="Google Shape;206;p31"/>
            <p:cNvPicPr preferRelativeResize="0"/>
            <p:nvPr/>
          </p:nvPicPr>
          <p:blipFill>
            <a:blip r:embed="rId3">
              <a:alphaModFix/>
            </a:blip>
            <a:stretch>
              <a:fillRect/>
            </a:stretch>
          </p:blipFill>
          <p:spPr>
            <a:xfrm flipH="1" rot="10800000">
              <a:off x="6764924" y="0"/>
              <a:ext cx="2379077" cy="3237334"/>
            </a:xfrm>
            <a:prstGeom prst="rect">
              <a:avLst/>
            </a:prstGeom>
            <a:noFill/>
            <a:ln>
              <a:noFill/>
            </a:ln>
          </p:spPr>
        </p:pic>
      </p:grpSp>
      <p:grpSp>
        <p:nvGrpSpPr>
          <p:cNvPr id="207" name="Google Shape;207;p31"/>
          <p:cNvGrpSpPr/>
          <p:nvPr/>
        </p:nvGrpSpPr>
        <p:grpSpPr>
          <a:xfrm rot="10800000">
            <a:off x="6704226" y="3811697"/>
            <a:ext cx="4574075" cy="3479350"/>
            <a:chOff x="1522650" y="1117750"/>
            <a:chExt cx="4574075" cy="3479350"/>
          </a:xfrm>
        </p:grpSpPr>
        <p:sp>
          <p:nvSpPr>
            <p:cNvPr id="208" name="Google Shape;208;p31"/>
            <p:cNvSpPr/>
            <p:nvPr/>
          </p:nvSpPr>
          <p:spPr>
            <a:xfrm>
              <a:off x="2305900" y="1117750"/>
              <a:ext cx="3790825" cy="3217100"/>
            </a:xfrm>
            <a:custGeom>
              <a:rect b="b" l="l" r="r" t="t"/>
              <a:pathLst>
                <a:path extrusionOk="0" h="128684" w="151633">
                  <a:moveTo>
                    <a:pt x="59573" y="1190"/>
                  </a:moveTo>
                  <a:lnTo>
                    <a:pt x="87345" y="18391"/>
                  </a:lnTo>
                  <a:cubicBezTo>
                    <a:pt x="87254" y="18737"/>
                    <a:pt x="87376" y="19117"/>
                    <a:pt x="87682" y="19337"/>
                  </a:cubicBezTo>
                  <a:cubicBezTo>
                    <a:pt x="87712" y="19358"/>
                    <a:pt x="87742" y="19374"/>
                    <a:pt x="87773" y="19391"/>
                  </a:cubicBezTo>
                  <a:lnTo>
                    <a:pt x="73089" y="35287"/>
                  </a:lnTo>
                  <a:cubicBezTo>
                    <a:pt x="73041" y="35228"/>
                    <a:pt x="72987" y="35173"/>
                    <a:pt x="72923" y="35127"/>
                  </a:cubicBezTo>
                  <a:cubicBezTo>
                    <a:pt x="72772" y="35017"/>
                    <a:pt x="72594" y="34961"/>
                    <a:pt x="72410" y="34961"/>
                  </a:cubicBezTo>
                  <a:cubicBezTo>
                    <a:pt x="72364" y="34961"/>
                    <a:pt x="72317" y="34964"/>
                    <a:pt x="72269" y="34972"/>
                  </a:cubicBezTo>
                  <a:lnTo>
                    <a:pt x="59361" y="1513"/>
                  </a:lnTo>
                  <a:cubicBezTo>
                    <a:pt x="59397" y="1478"/>
                    <a:pt x="59435" y="1443"/>
                    <a:pt x="59466" y="1400"/>
                  </a:cubicBezTo>
                  <a:cubicBezTo>
                    <a:pt x="59513" y="1335"/>
                    <a:pt x="59546" y="1262"/>
                    <a:pt x="59573" y="1190"/>
                  </a:cubicBezTo>
                  <a:close/>
                  <a:moveTo>
                    <a:pt x="57905" y="1155"/>
                  </a:moveTo>
                  <a:cubicBezTo>
                    <a:pt x="57962" y="1330"/>
                    <a:pt x="58069" y="1490"/>
                    <a:pt x="58229" y="1604"/>
                  </a:cubicBezTo>
                  <a:cubicBezTo>
                    <a:pt x="58385" y="1716"/>
                    <a:pt x="58564" y="1770"/>
                    <a:pt x="58744" y="1770"/>
                  </a:cubicBezTo>
                  <a:cubicBezTo>
                    <a:pt x="58890" y="1770"/>
                    <a:pt x="59035" y="1731"/>
                    <a:pt x="59165" y="1661"/>
                  </a:cubicBezTo>
                  <a:lnTo>
                    <a:pt x="72044" y="35042"/>
                  </a:lnTo>
                  <a:cubicBezTo>
                    <a:pt x="71907" y="35103"/>
                    <a:pt x="71787" y="35197"/>
                    <a:pt x="71696" y="35320"/>
                  </a:cubicBezTo>
                  <a:lnTo>
                    <a:pt x="34939" y="10633"/>
                  </a:lnTo>
                  <a:cubicBezTo>
                    <a:pt x="34967" y="10533"/>
                    <a:pt x="34978" y="10431"/>
                    <a:pt x="34971" y="10330"/>
                  </a:cubicBezTo>
                  <a:lnTo>
                    <a:pt x="57905" y="1155"/>
                  </a:lnTo>
                  <a:close/>
                  <a:moveTo>
                    <a:pt x="34896" y="10886"/>
                  </a:moveTo>
                  <a:lnTo>
                    <a:pt x="71585" y="35528"/>
                  </a:lnTo>
                  <a:cubicBezTo>
                    <a:pt x="71451" y="35873"/>
                    <a:pt x="71547" y="36273"/>
                    <a:pt x="71839" y="36520"/>
                  </a:cubicBezTo>
                  <a:lnTo>
                    <a:pt x="61150" y="46075"/>
                  </a:lnTo>
                  <a:cubicBezTo>
                    <a:pt x="61131" y="46059"/>
                    <a:pt x="61114" y="46040"/>
                    <a:pt x="61092" y="46024"/>
                  </a:cubicBezTo>
                  <a:cubicBezTo>
                    <a:pt x="60938" y="45913"/>
                    <a:pt x="60760" y="45860"/>
                    <a:pt x="60583" y="45860"/>
                  </a:cubicBezTo>
                  <a:cubicBezTo>
                    <a:pt x="60438" y="45860"/>
                    <a:pt x="60294" y="45896"/>
                    <a:pt x="60165" y="45964"/>
                  </a:cubicBezTo>
                  <a:lnTo>
                    <a:pt x="34896" y="10886"/>
                  </a:lnTo>
                  <a:close/>
                  <a:moveTo>
                    <a:pt x="88012" y="19481"/>
                  </a:moveTo>
                  <a:cubicBezTo>
                    <a:pt x="88073" y="19495"/>
                    <a:pt x="88135" y="19503"/>
                    <a:pt x="88199" y="19503"/>
                  </a:cubicBezTo>
                  <a:cubicBezTo>
                    <a:pt x="88236" y="19503"/>
                    <a:pt x="88270" y="19496"/>
                    <a:pt x="88308" y="19491"/>
                  </a:cubicBezTo>
                  <a:lnTo>
                    <a:pt x="90601" y="57808"/>
                  </a:lnTo>
                  <a:cubicBezTo>
                    <a:pt x="90477" y="57828"/>
                    <a:pt x="90359" y="57878"/>
                    <a:pt x="90253" y="57948"/>
                  </a:cubicBezTo>
                  <a:lnTo>
                    <a:pt x="73040" y="36456"/>
                  </a:lnTo>
                  <a:cubicBezTo>
                    <a:pt x="73069" y="36426"/>
                    <a:pt x="73102" y="36397"/>
                    <a:pt x="73126" y="36363"/>
                  </a:cubicBezTo>
                  <a:cubicBezTo>
                    <a:pt x="73264" y="36171"/>
                    <a:pt x="73319" y="35936"/>
                    <a:pt x="73280" y="35702"/>
                  </a:cubicBezTo>
                  <a:cubicBezTo>
                    <a:pt x="73268" y="35629"/>
                    <a:pt x="73244" y="35561"/>
                    <a:pt x="73216" y="35494"/>
                  </a:cubicBezTo>
                  <a:lnTo>
                    <a:pt x="88012" y="19481"/>
                  </a:lnTo>
                  <a:close/>
                  <a:moveTo>
                    <a:pt x="88769" y="19295"/>
                  </a:moveTo>
                  <a:lnTo>
                    <a:pt x="121569" y="41232"/>
                  </a:lnTo>
                  <a:cubicBezTo>
                    <a:pt x="121516" y="41429"/>
                    <a:pt x="121532" y="41636"/>
                    <a:pt x="121612" y="41820"/>
                  </a:cubicBezTo>
                  <a:lnTo>
                    <a:pt x="91516" y="58252"/>
                  </a:lnTo>
                  <a:cubicBezTo>
                    <a:pt x="91455" y="58141"/>
                    <a:pt x="91371" y="58040"/>
                    <a:pt x="91261" y="57962"/>
                  </a:cubicBezTo>
                  <a:cubicBezTo>
                    <a:pt x="91131" y="57868"/>
                    <a:pt x="90984" y="57820"/>
                    <a:pt x="90835" y="57804"/>
                  </a:cubicBezTo>
                  <a:lnTo>
                    <a:pt x="88539" y="19431"/>
                  </a:lnTo>
                  <a:cubicBezTo>
                    <a:pt x="88621" y="19396"/>
                    <a:pt x="88699" y="19354"/>
                    <a:pt x="88769" y="19295"/>
                  </a:cubicBezTo>
                  <a:close/>
                  <a:moveTo>
                    <a:pt x="72858" y="36603"/>
                  </a:moveTo>
                  <a:lnTo>
                    <a:pt x="90079" y="58104"/>
                  </a:lnTo>
                  <a:cubicBezTo>
                    <a:pt x="90062" y="58125"/>
                    <a:pt x="90041" y="58144"/>
                    <a:pt x="90025" y="58165"/>
                  </a:cubicBezTo>
                  <a:cubicBezTo>
                    <a:pt x="89989" y="58216"/>
                    <a:pt x="89960" y="58268"/>
                    <a:pt x="89936" y="58323"/>
                  </a:cubicBezTo>
                  <a:lnTo>
                    <a:pt x="61457" y="46818"/>
                  </a:lnTo>
                  <a:cubicBezTo>
                    <a:pt x="61473" y="46617"/>
                    <a:pt x="61422" y="46416"/>
                    <a:pt x="61307" y="46247"/>
                  </a:cubicBezTo>
                  <a:lnTo>
                    <a:pt x="72044" y="36651"/>
                  </a:lnTo>
                  <a:cubicBezTo>
                    <a:pt x="72160" y="36702"/>
                    <a:pt x="72283" y="36731"/>
                    <a:pt x="72406" y="36731"/>
                  </a:cubicBezTo>
                  <a:cubicBezTo>
                    <a:pt x="72565" y="36731"/>
                    <a:pt x="72719" y="36684"/>
                    <a:pt x="72858" y="36603"/>
                  </a:cubicBezTo>
                  <a:close/>
                  <a:moveTo>
                    <a:pt x="29406" y="22188"/>
                  </a:moveTo>
                  <a:lnTo>
                    <a:pt x="59857" y="46227"/>
                  </a:lnTo>
                  <a:cubicBezTo>
                    <a:pt x="59573" y="46625"/>
                    <a:pt x="59665" y="47178"/>
                    <a:pt x="60061" y="47462"/>
                  </a:cubicBezTo>
                  <a:cubicBezTo>
                    <a:pt x="60098" y="47488"/>
                    <a:pt x="60135" y="47509"/>
                    <a:pt x="60173" y="47529"/>
                  </a:cubicBezTo>
                  <a:lnTo>
                    <a:pt x="58655" y="58545"/>
                  </a:lnTo>
                  <a:cubicBezTo>
                    <a:pt x="58595" y="58532"/>
                    <a:pt x="58534" y="58525"/>
                    <a:pt x="58473" y="58525"/>
                  </a:cubicBezTo>
                  <a:cubicBezTo>
                    <a:pt x="58354" y="58525"/>
                    <a:pt x="58236" y="58550"/>
                    <a:pt x="58125" y="58596"/>
                  </a:cubicBezTo>
                  <a:lnTo>
                    <a:pt x="29406" y="22188"/>
                  </a:lnTo>
                  <a:close/>
                  <a:moveTo>
                    <a:pt x="16326" y="26247"/>
                  </a:moveTo>
                  <a:lnTo>
                    <a:pt x="57750" y="58893"/>
                  </a:lnTo>
                  <a:cubicBezTo>
                    <a:pt x="57750" y="58894"/>
                    <a:pt x="57749" y="58894"/>
                    <a:pt x="57748" y="58895"/>
                  </a:cubicBezTo>
                  <a:cubicBezTo>
                    <a:pt x="57632" y="59054"/>
                    <a:pt x="57582" y="59240"/>
                    <a:pt x="57584" y="59421"/>
                  </a:cubicBezTo>
                  <a:lnTo>
                    <a:pt x="33209" y="61477"/>
                  </a:lnTo>
                  <a:cubicBezTo>
                    <a:pt x="33171" y="61253"/>
                    <a:pt x="33049" y="61044"/>
                    <a:pt x="32851" y="60900"/>
                  </a:cubicBezTo>
                  <a:cubicBezTo>
                    <a:pt x="32696" y="60788"/>
                    <a:pt x="32515" y="60735"/>
                    <a:pt x="32336" y="60735"/>
                  </a:cubicBezTo>
                  <a:cubicBezTo>
                    <a:pt x="32231" y="60735"/>
                    <a:pt x="32126" y="60753"/>
                    <a:pt x="32028" y="60789"/>
                  </a:cubicBezTo>
                  <a:lnTo>
                    <a:pt x="16086" y="26436"/>
                  </a:lnTo>
                  <a:cubicBezTo>
                    <a:pt x="16176" y="26387"/>
                    <a:pt x="16257" y="26325"/>
                    <a:pt x="16326" y="26247"/>
                  </a:cubicBezTo>
                  <a:close/>
                  <a:moveTo>
                    <a:pt x="57622" y="59652"/>
                  </a:moveTo>
                  <a:cubicBezTo>
                    <a:pt x="57674" y="59839"/>
                    <a:pt x="57783" y="60008"/>
                    <a:pt x="57952" y="60129"/>
                  </a:cubicBezTo>
                  <a:cubicBezTo>
                    <a:pt x="58054" y="60201"/>
                    <a:pt x="58165" y="60247"/>
                    <a:pt x="58279" y="60272"/>
                  </a:cubicBezTo>
                  <a:lnTo>
                    <a:pt x="55785" y="68604"/>
                  </a:lnTo>
                  <a:cubicBezTo>
                    <a:pt x="55759" y="68602"/>
                    <a:pt x="55732" y="68601"/>
                    <a:pt x="55705" y="68601"/>
                  </a:cubicBezTo>
                  <a:cubicBezTo>
                    <a:pt x="55430" y="68601"/>
                    <a:pt x="55160" y="68726"/>
                    <a:pt x="54987" y="68966"/>
                  </a:cubicBezTo>
                  <a:cubicBezTo>
                    <a:pt x="54939" y="69034"/>
                    <a:pt x="54905" y="69108"/>
                    <a:pt x="54878" y="69182"/>
                  </a:cubicBezTo>
                  <a:lnTo>
                    <a:pt x="33192" y="61843"/>
                  </a:lnTo>
                  <a:cubicBezTo>
                    <a:pt x="33203" y="61799"/>
                    <a:pt x="33210" y="61755"/>
                    <a:pt x="33214" y="61709"/>
                  </a:cubicBezTo>
                  <a:lnTo>
                    <a:pt x="57622" y="59652"/>
                  </a:lnTo>
                  <a:close/>
                  <a:moveTo>
                    <a:pt x="61404" y="47049"/>
                  </a:moveTo>
                  <a:lnTo>
                    <a:pt x="89872" y="58550"/>
                  </a:lnTo>
                  <a:cubicBezTo>
                    <a:pt x="89825" y="58868"/>
                    <a:pt x="89949" y="59201"/>
                    <a:pt x="90228" y="59401"/>
                  </a:cubicBezTo>
                  <a:cubicBezTo>
                    <a:pt x="90327" y="59471"/>
                    <a:pt x="90435" y="59515"/>
                    <a:pt x="90546" y="59541"/>
                  </a:cubicBezTo>
                  <a:lnTo>
                    <a:pt x="88027" y="76730"/>
                  </a:lnTo>
                  <a:cubicBezTo>
                    <a:pt x="88011" y="76729"/>
                    <a:pt x="87994" y="76729"/>
                    <a:pt x="87977" y="76729"/>
                  </a:cubicBezTo>
                  <a:cubicBezTo>
                    <a:pt x="87931" y="76729"/>
                    <a:pt x="87884" y="76732"/>
                    <a:pt x="87837" y="76740"/>
                  </a:cubicBezTo>
                  <a:cubicBezTo>
                    <a:pt x="87715" y="76760"/>
                    <a:pt x="87603" y="76805"/>
                    <a:pt x="87501" y="76869"/>
                  </a:cubicBezTo>
                  <a:lnTo>
                    <a:pt x="61265" y="47294"/>
                  </a:lnTo>
                  <a:cubicBezTo>
                    <a:pt x="61275" y="47282"/>
                    <a:pt x="61288" y="47273"/>
                    <a:pt x="61297" y="47259"/>
                  </a:cubicBezTo>
                  <a:cubicBezTo>
                    <a:pt x="61344" y="47194"/>
                    <a:pt x="61377" y="47123"/>
                    <a:pt x="61404" y="47049"/>
                  </a:cubicBezTo>
                  <a:close/>
                  <a:moveTo>
                    <a:pt x="61096" y="47455"/>
                  </a:moveTo>
                  <a:lnTo>
                    <a:pt x="87328" y="77024"/>
                  </a:lnTo>
                  <a:cubicBezTo>
                    <a:pt x="87322" y="77033"/>
                    <a:pt x="87314" y="77039"/>
                    <a:pt x="87308" y="77047"/>
                  </a:cubicBezTo>
                  <a:lnTo>
                    <a:pt x="59297" y="59712"/>
                  </a:lnTo>
                  <a:cubicBezTo>
                    <a:pt x="59429" y="59348"/>
                    <a:pt x="59315" y="58926"/>
                    <a:pt x="58985" y="58689"/>
                  </a:cubicBezTo>
                  <a:cubicBezTo>
                    <a:pt x="58952" y="58665"/>
                    <a:pt x="58916" y="58648"/>
                    <a:pt x="58882" y="58628"/>
                  </a:cubicBezTo>
                  <a:lnTo>
                    <a:pt x="60400" y="47607"/>
                  </a:lnTo>
                  <a:cubicBezTo>
                    <a:pt x="60459" y="47619"/>
                    <a:pt x="60519" y="47627"/>
                    <a:pt x="60578" y="47627"/>
                  </a:cubicBezTo>
                  <a:cubicBezTo>
                    <a:pt x="60762" y="47627"/>
                    <a:pt x="60943" y="47564"/>
                    <a:pt x="61096" y="47455"/>
                  </a:cubicBezTo>
                  <a:close/>
                  <a:moveTo>
                    <a:pt x="59189" y="59922"/>
                  </a:moveTo>
                  <a:lnTo>
                    <a:pt x="87178" y="77244"/>
                  </a:lnTo>
                  <a:cubicBezTo>
                    <a:pt x="87172" y="77259"/>
                    <a:pt x="87166" y="77275"/>
                    <a:pt x="87161" y="77291"/>
                  </a:cubicBezTo>
                  <a:lnTo>
                    <a:pt x="56571" y="69673"/>
                  </a:lnTo>
                  <a:cubicBezTo>
                    <a:pt x="56646" y="69338"/>
                    <a:pt x="56520" y="68976"/>
                    <a:pt x="56224" y="68763"/>
                  </a:cubicBezTo>
                  <a:cubicBezTo>
                    <a:pt x="56157" y="68717"/>
                    <a:pt x="56087" y="68682"/>
                    <a:pt x="56015" y="68656"/>
                  </a:cubicBezTo>
                  <a:lnTo>
                    <a:pt x="58519" y="60290"/>
                  </a:lnTo>
                  <a:cubicBezTo>
                    <a:pt x="58777" y="60275"/>
                    <a:pt x="59025" y="60152"/>
                    <a:pt x="59188" y="59926"/>
                  </a:cubicBezTo>
                  <a:cubicBezTo>
                    <a:pt x="59189" y="59924"/>
                    <a:pt x="59189" y="59923"/>
                    <a:pt x="59189" y="59922"/>
                  </a:cubicBezTo>
                  <a:close/>
                  <a:moveTo>
                    <a:pt x="6382" y="54567"/>
                  </a:moveTo>
                  <a:lnTo>
                    <a:pt x="31456" y="61554"/>
                  </a:lnTo>
                  <a:cubicBezTo>
                    <a:pt x="31440" y="61772"/>
                    <a:pt x="31506" y="61990"/>
                    <a:pt x="31643" y="62166"/>
                  </a:cubicBezTo>
                  <a:lnTo>
                    <a:pt x="15546" y="78173"/>
                  </a:lnTo>
                  <a:cubicBezTo>
                    <a:pt x="15506" y="78130"/>
                    <a:pt x="15461" y="78092"/>
                    <a:pt x="15414" y="78055"/>
                  </a:cubicBezTo>
                  <a:cubicBezTo>
                    <a:pt x="15260" y="77944"/>
                    <a:pt x="15081" y="77892"/>
                    <a:pt x="14905" y="77892"/>
                  </a:cubicBezTo>
                  <a:cubicBezTo>
                    <a:pt x="14826" y="77892"/>
                    <a:pt x="14747" y="77902"/>
                    <a:pt x="14671" y="77923"/>
                  </a:cubicBezTo>
                  <a:lnTo>
                    <a:pt x="6061" y="55104"/>
                  </a:lnTo>
                  <a:cubicBezTo>
                    <a:pt x="6125" y="55054"/>
                    <a:pt x="6183" y="54997"/>
                    <a:pt x="6233" y="54928"/>
                  </a:cubicBezTo>
                  <a:cubicBezTo>
                    <a:pt x="6313" y="54818"/>
                    <a:pt x="6360" y="54692"/>
                    <a:pt x="6382" y="54567"/>
                  </a:cubicBezTo>
                  <a:close/>
                  <a:moveTo>
                    <a:pt x="91099" y="59489"/>
                  </a:moveTo>
                  <a:lnTo>
                    <a:pt x="104457" y="79682"/>
                  </a:lnTo>
                  <a:cubicBezTo>
                    <a:pt x="104363" y="79741"/>
                    <a:pt x="104277" y="79819"/>
                    <a:pt x="104210" y="79913"/>
                  </a:cubicBezTo>
                  <a:cubicBezTo>
                    <a:pt x="104146" y="80003"/>
                    <a:pt x="104103" y="80102"/>
                    <a:pt x="104076" y="80204"/>
                  </a:cubicBezTo>
                  <a:lnTo>
                    <a:pt x="88866" y="77650"/>
                  </a:lnTo>
                  <a:cubicBezTo>
                    <a:pt x="88877" y="77362"/>
                    <a:pt x="88749" y="77075"/>
                    <a:pt x="88499" y="76896"/>
                  </a:cubicBezTo>
                  <a:cubicBezTo>
                    <a:pt x="88425" y="76842"/>
                    <a:pt x="88344" y="76806"/>
                    <a:pt x="88260" y="76778"/>
                  </a:cubicBezTo>
                  <a:lnTo>
                    <a:pt x="90783" y="59563"/>
                  </a:lnTo>
                  <a:cubicBezTo>
                    <a:pt x="90892" y="59558"/>
                    <a:pt x="90999" y="59534"/>
                    <a:pt x="91099" y="59489"/>
                  </a:cubicBezTo>
                  <a:close/>
                  <a:moveTo>
                    <a:pt x="33100" y="62061"/>
                  </a:moveTo>
                  <a:lnTo>
                    <a:pt x="54828" y="69413"/>
                  </a:lnTo>
                  <a:cubicBezTo>
                    <a:pt x="54804" y="69712"/>
                    <a:pt x="54931" y="70016"/>
                    <a:pt x="55192" y="70201"/>
                  </a:cubicBezTo>
                  <a:cubicBezTo>
                    <a:pt x="55275" y="70262"/>
                    <a:pt x="55369" y="70305"/>
                    <a:pt x="55466" y="70333"/>
                  </a:cubicBezTo>
                  <a:lnTo>
                    <a:pt x="54144" y="97291"/>
                  </a:lnTo>
                  <a:cubicBezTo>
                    <a:pt x="54112" y="97293"/>
                    <a:pt x="54080" y="97293"/>
                    <a:pt x="54049" y="97298"/>
                  </a:cubicBezTo>
                  <a:cubicBezTo>
                    <a:pt x="53964" y="97313"/>
                    <a:pt x="53885" y="97342"/>
                    <a:pt x="53809" y="97378"/>
                  </a:cubicBezTo>
                  <a:lnTo>
                    <a:pt x="32845" y="62338"/>
                  </a:lnTo>
                  <a:cubicBezTo>
                    <a:pt x="32924" y="62281"/>
                    <a:pt x="32998" y="62217"/>
                    <a:pt x="33057" y="62136"/>
                  </a:cubicBezTo>
                  <a:cubicBezTo>
                    <a:pt x="33074" y="62112"/>
                    <a:pt x="33085" y="62086"/>
                    <a:pt x="33100" y="62061"/>
                  </a:cubicBezTo>
                  <a:close/>
                  <a:moveTo>
                    <a:pt x="56487" y="69893"/>
                  </a:moveTo>
                  <a:lnTo>
                    <a:pt x="87105" y="77517"/>
                  </a:lnTo>
                  <a:cubicBezTo>
                    <a:pt x="87088" y="77681"/>
                    <a:pt x="87116" y="77843"/>
                    <a:pt x="87186" y="77992"/>
                  </a:cubicBezTo>
                  <a:lnTo>
                    <a:pt x="54942" y="97700"/>
                  </a:lnTo>
                  <a:cubicBezTo>
                    <a:pt x="54883" y="97604"/>
                    <a:pt x="54803" y="97519"/>
                    <a:pt x="54708" y="97452"/>
                  </a:cubicBezTo>
                  <a:cubicBezTo>
                    <a:pt x="54609" y="97379"/>
                    <a:pt x="54496" y="97331"/>
                    <a:pt x="54379" y="97305"/>
                  </a:cubicBezTo>
                  <a:lnTo>
                    <a:pt x="55700" y="70367"/>
                  </a:lnTo>
                  <a:lnTo>
                    <a:pt x="55705" y="70367"/>
                  </a:lnTo>
                  <a:cubicBezTo>
                    <a:pt x="55753" y="70367"/>
                    <a:pt x="55802" y="70364"/>
                    <a:pt x="55850" y="70355"/>
                  </a:cubicBezTo>
                  <a:cubicBezTo>
                    <a:pt x="56084" y="70317"/>
                    <a:pt x="56287" y="70190"/>
                    <a:pt x="56427" y="69997"/>
                  </a:cubicBezTo>
                  <a:cubicBezTo>
                    <a:pt x="56450" y="69964"/>
                    <a:pt x="56468" y="69927"/>
                    <a:pt x="56487" y="69893"/>
                  </a:cubicBezTo>
                  <a:close/>
                  <a:moveTo>
                    <a:pt x="31811" y="62331"/>
                  </a:moveTo>
                  <a:cubicBezTo>
                    <a:pt x="31814" y="62333"/>
                    <a:pt x="31817" y="62338"/>
                    <a:pt x="31821" y="62340"/>
                  </a:cubicBezTo>
                  <a:cubicBezTo>
                    <a:pt x="31978" y="62452"/>
                    <a:pt x="32156" y="62506"/>
                    <a:pt x="32336" y="62506"/>
                  </a:cubicBezTo>
                  <a:cubicBezTo>
                    <a:pt x="32439" y="62506"/>
                    <a:pt x="32539" y="62482"/>
                    <a:pt x="32636" y="62447"/>
                  </a:cubicBezTo>
                  <a:lnTo>
                    <a:pt x="53611" y="97508"/>
                  </a:lnTo>
                  <a:cubicBezTo>
                    <a:pt x="53561" y="97551"/>
                    <a:pt x="53513" y="97602"/>
                    <a:pt x="53473" y="97657"/>
                  </a:cubicBezTo>
                  <a:cubicBezTo>
                    <a:pt x="53449" y="97691"/>
                    <a:pt x="53432" y="97726"/>
                    <a:pt x="53414" y="97761"/>
                  </a:cubicBezTo>
                  <a:lnTo>
                    <a:pt x="15678" y="79186"/>
                  </a:lnTo>
                  <a:cubicBezTo>
                    <a:pt x="15816" y="78926"/>
                    <a:pt x="15811" y="78622"/>
                    <a:pt x="15682" y="78371"/>
                  </a:cubicBezTo>
                  <a:lnTo>
                    <a:pt x="31811" y="62331"/>
                  </a:lnTo>
                  <a:close/>
                  <a:moveTo>
                    <a:pt x="1615" y="71499"/>
                  </a:moveTo>
                  <a:lnTo>
                    <a:pt x="14037" y="78573"/>
                  </a:lnTo>
                  <a:cubicBezTo>
                    <a:pt x="13958" y="78911"/>
                    <a:pt x="14084" y="79279"/>
                    <a:pt x="14383" y="79494"/>
                  </a:cubicBezTo>
                  <a:cubicBezTo>
                    <a:pt x="14539" y="79606"/>
                    <a:pt x="14719" y="79660"/>
                    <a:pt x="14898" y="79660"/>
                  </a:cubicBezTo>
                  <a:cubicBezTo>
                    <a:pt x="15136" y="79660"/>
                    <a:pt x="15368" y="79558"/>
                    <a:pt x="15538" y="79377"/>
                  </a:cubicBezTo>
                  <a:lnTo>
                    <a:pt x="53328" y="97978"/>
                  </a:lnTo>
                  <a:cubicBezTo>
                    <a:pt x="53297" y="98118"/>
                    <a:pt x="53305" y="98265"/>
                    <a:pt x="53342" y="98402"/>
                  </a:cubicBezTo>
                  <a:lnTo>
                    <a:pt x="44172" y="100939"/>
                  </a:lnTo>
                  <a:cubicBezTo>
                    <a:pt x="44109" y="100823"/>
                    <a:pt x="44023" y="100722"/>
                    <a:pt x="43914" y="100644"/>
                  </a:cubicBezTo>
                  <a:cubicBezTo>
                    <a:pt x="43762" y="100534"/>
                    <a:pt x="43583" y="100477"/>
                    <a:pt x="43400" y="100477"/>
                  </a:cubicBezTo>
                  <a:cubicBezTo>
                    <a:pt x="43351" y="100477"/>
                    <a:pt x="43302" y="100481"/>
                    <a:pt x="43253" y="100489"/>
                  </a:cubicBezTo>
                  <a:cubicBezTo>
                    <a:pt x="43020" y="100528"/>
                    <a:pt x="42817" y="100655"/>
                    <a:pt x="42677" y="100848"/>
                  </a:cubicBezTo>
                  <a:cubicBezTo>
                    <a:pt x="42516" y="101072"/>
                    <a:pt x="42479" y="101346"/>
                    <a:pt x="42546" y="101594"/>
                  </a:cubicBezTo>
                  <a:lnTo>
                    <a:pt x="31935" y="108097"/>
                  </a:lnTo>
                  <a:cubicBezTo>
                    <a:pt x="31872" y="107978"/>
                    <a:pt x="31783" y="107872"/>
                    <a:pt x="31671" y="107790"/>
                  </a:cubicBezTo>
                  <a:cubicBezTo>
                    <a:pt x="31516" y="107679"/>
                    <a:pt x="31337" y="107626"/>
                    <a:pt x="31160" y="107626"/>
                  </a:cubicBezTo>
                  <a:cubicBezTo>
                    <a:pt x="30986" y="107626"/>
                    <a:pt x="30812" y="107678"/>
                    <a:pt x="30664" y="107776"/>
                  </a:cubicBezTo>
                  <a:lnTo>
                    <a:pt x="1598" y="71519"/>
                  </a:lnTo>
                  <a:cubicBezTo>
                    <a:pt x="1603" y="71511"/>
                    <a:pt x="1609" y="71506"/>
                    <a:pt x="1615" y="71499"/>
                  </a:cubicBezTo>
                  <a:close/>
                  <a:moveTo>
                    <a:pt x="87314" y="78191"/>
                  </a:moveTo>
                  <a:cubicBezTo>
                    <a:pt x="87360" y="78243"/>
                    <a:pt x="87409" y="78293"/>
                    <a:pt x="87467" y="78334"/>
                  </a:cubicBezTo>
                  <a:cubicBezTo>
                    <a:pt x="87623" y="78447"/>
                    <a:pt x="87803" y="78500"/>
                    <a:pt x="87981" y="78500"/>
                  </a:cubicBezTo>
                  <a:cubicBezTo>
                    <a:pt x="88023" y="78500"/>
                    <a:pt x="88063" y="78493"/>
                    <a:pt x="88103" y="78485"/>
                  </a:cubicBezTo>
                  <a:lnTo>
                    <a:pt x="95457" y="108915"/>
                  </a:lnTo>
                  <a:cubicBezTo>
                    <a:pt x="95228" y="108955"/>
                    <a:pt x="95026" y="109080"/>
                    <a:pt x="94890" y="109271"/>
                  </a:cubicBezTo>
                  <a:cubicBezTo>
                    <a:pt x="94886" y="109276"/>
                    <a:pt x="94884" y="109281"/>
                    <a:pt x="94880" y="109287"/>
                  </a:cubicBezTo>
                  <a:lnTo>
                    <a:pt x="55049" y="98390"/>
                  </a:lnTo>
                  <a:cubicBezTo>
                    <a:pt x="55079" y="98272"/>
                    <a:pt x="55087" y="98149"/>
                    <a:pt x="55066" y="98026"/>
                  </a:cubicBezTo>
                  <a:cubicBezTo>
                    <a:pt x="55060" y="97989"/>
                    <a:pt x="55048" y="97954"/>
                    <a:pt x="55038" y="97917"/>
                  </a:cubicBezTo>
                  <a:lnTo>
                    <a:pt x="87314" y="78191"/>
                  </a:lnTo>
                  <a:close/>
                  <a:moveTo>
                    <a:pt x="42637" y="101815"/>
                  </a:moveTo>
                  <a:cubicBezTo>
                    <a:pt x="42697" y="101917"/>
                    <a:pt x="42779" y="102009"/>
                    <a:pt x="42882" y="102083"/>
                  </a:cubicBezTo>
                  <a:cubicBezTo>
                    <a:pt x="43034" y="102192"/>
                    <a:pt x="43212" y="102249"/>
                    <a:pt x="43395" y="102249"/>
                  </a:cubicBezTo>
                  <a:cubicBezTo>
                    <a:pt x="43443" y="102249"/>
                    <a:pt x="43493" y="102245"/>
                    <a:pt x="43541" y="102237"/>
                  </a:cubicBezTo>
                  <a:cubicBezTo>
                    <a:pt x="43588" y="102229"/>
                    <a:pt x="43633" y="102216"/>
                    <a:pt x="43679" y="102201"/>
                  </a:cubicBezTo>
                  <a:lnTo>
                    <a:pt x="55444" y="118817"/>
                  </a:lnTo>
                  <a:cubicBezTo>
                    <a:pt x="55361" y="118874"/>
                    <a:pt x="55285" y="118944"/>
                    <a:pt x="55225" y="119027"/>
                  </a:cubicBezTo>
                  <a:cubicBezTo>
                    <a:pt x="55134" y="119155"/>
                    <a:pt x="55081" y="119302"/>
                    <a:pt x="55066" y="119454"/>
                  </a:cubicBezTo>
                  <a:lnTo>
                    <a:pt x="38399" y="118443"/>
                  </a:lnTo>
                  <a:lnTo>
                    <a:pt x="31738" y="109173"/>
                  </a:lnTo>
                  <a:cubicBezTo>
                    <a:pt x="31789" y="109128"/>
                    <a:pt x="31835" y="109080"/>
                    <a:pt x="31876" y="109025"/>
                  </a:cubicBezTo>
                  <a:cubicBezTo>
                    <a:pt x="32014" y="108832"/>
                    <a:pt x="32069" y="108598"/>
                    <a:pt x="32030" y="108364"/>
                  </a:cubicBezTo>
                  <a:cubicBezTo>
                    <a:pt x="32027" y="108350"/>
                    <a:pt x="32021" y="108336"/>
                    <a:pt x="32017" y="108321"/>
                  </a:cubicBezTo>
                  <a:lnTo>
                    <a:pt x="42637" y="101815"/>
                  </a:lnTo>
                  <a:close/>
                  <a:moveTo>
                    <a:pt x="54958" y="98612"/>
                  </a:moveTo>
                  <a:lnTo>
                    <a:pt x="94775" y="109505"/>
                  </a:lnTo>
                  <a:cubicBezTo>
                    <a:pt x="94674" y="109802"/>
                    <a:pt x="94737" y="110137"/>
                    <a:pt x="94949" y="110374"/>
                  </a:cubicBezTo>
                  <a:lnTo>
                    <a:pt x="79975" y="127087"/>
                  </a:lnTo>
                  <a:cubicBezTo>
                    <a:pt x="79970" y="127084"/>
                    <a:pt x="79968" y="127081"/>
                    <a:pt x="79965" y="127079"/>
                  </a:cubicBezTo>
                  <a:cubicBezTo>
                    <a:pt x="79813" y="126970"/>
                    <a:pt x="79634" y="126913"/>
                    <a:pt x="79451" y="126913"/>
                  </a:cubicBezTo>
                  <a:cubicBezTo>
                    <a:pt x="79403" y="126913"/>
                    <a:pt x="79354" y="126917"/>
                    <a:pt x="79305" y="126925"/>
                  </a:cubicBezTo>
                  <a:cubicBezTo>
                    <a:pt x="79089" y="126960"/>
                    <a:pt x="78902" y="127074"/>
                    <a:pt x="78766" y="127242"/>
                  </a:cubicBezTo>
                  <a:lnTo>
                    <a:pt x="44129" y="101861"/>
                  </a:lnTo>
                  <a:cubicBezTo>
                    <a:pt x="44257" y="101672"/>
                    <a:pt x="44310" y="101447"/>
                    <a:pt x="44272" y="101221"/>
                  </a:cubicBezTo>
                  <a:cubicBezTo>
                    <a:pt x="44268" y="101201"/>
                    <a:pt x="44262" y="101182"/>
                    <a:pt x="44256" y="101162"/>
                  </a:cubicBezTo>
                  <a:lnTo>
                    <a:pt x="53432" y="98624"/>
                  </a:lnTo>
                  <a:cubicBezTo>
                    <a:pt x="53492" y="98727"/>
                    <a:pt x="53573" y="98820"/>
                    <a:pt x="53678" y="98895"/>
                  </a:cubicBezTo>
                  <a:cubicBezTo>
                    <a:pt x="53834" y="99007"/>
                    <a:pt x="54013" y="99061"/>
                    <a:pt x="54193" y="99061"/>
                  </a:cubicBezTo>
                  <a:cubicBezTo>
                    <a:pt x="54468" y="99061"/>
                    <a:pt x="54740" y="98932"/>
                    <a:pt x="54914" y="98692"/>
                  </a:cubicBezTo>
                  <a:cubicBezTo>
                    <a:pt x="54931" y="98666"/>
                    <a:pt x="54943" y="98639"/>
                    <a:pt x="54958" y="98612"/>
                  </a:cubicBezTo>
                  <a:close/>
                  <a:moveTo>
                    <a:pt x="58749" y="0"/>
                  </a:moveTo>
                  <a:cubicBezTo>
                    <a:pt x="58700" y="0"/>
                    <a:pt x="58651" y="4"/>
                    <a:pt x="58601" y="13"/>
                  </a:cubicBezTo>
                  <a:cubicBezTo>
                    <a:pt x="58368" y="51"/>
                    <a:pt x="58165" y="178"/>
                    <a:pt x="58026" y="371"/>
                  </a:cubicBezTo>
                  <a:cubicBezTo>
                    <a:pt x="57906" y="537"/>
                    <a:pt x="57857" y="730"/>
                    <a:pt x="57863" y="922"/>
                  </a:cubicBezTo>
                  <a:lnTo>
                    <a:pt x="34925" y="10097"/>
                  </a:lnTo>
                  <a:cubicBezTo>
                    <a:pt x="34868" y="9931"/>
                    <a:pt x="34761" y="9780"/>
                    <a:pt x="34608" y="9669"/>
                  </a:cubicBezTo>
                  <a:cubicBezTo>
                    <a:pt x="34451" y="9557"/>
                    <a:pt x="34271" y="9503"/>
                    <a:pt x="34092" y="9503"/>
                  </a:cubicBezTo>
                  <a:cubicBezTo>
                    <a:pt x="33816" y="9503"/>
                    <a:pt x="33545" y="9631"/>
                    <a:pt x="33372" y="9872"/>
                  </a:cubicBezTo>
                  <a:cubicBezTo>
                    <a:pt x="33234" y="10064"/>
                    <a:pt x="33180" y="10299"/>
                    <a:pt x="33218" y="10533"/>
                  </a:cubicBezTo>
                  <a:cubicBezTo>
                    <a:pt x="33257" y="10766"/>
                    <a:pt x="33384" y="10969"/>
                    <a:pt x="33577" y="11108"/>
                  </a:cubicBezTo>
                  <a:cubicBezTo>
                    <a:pt x="33733" y="11221"/>
                    <a:pt x="33912" y="11274"/>
                    <a:pt x="34091" y="11274"/>
                  </a:cubicBezTo>
                  <a:cubicBezTo>
                    <a:pt x="34316" y="11274"/>
                    <a:pt x="34535" y="11185"/>
                    <a:pt x="34704" y="11023"/>
                  </a:cubicBezTo>
                  <a:lnTo>
                    <a:pt x="59844" y="45919"/>
                  </a:lnTo>
                  <a:lnTo>
                    <a:pt x="59844" y="45919"/>
                  </a:lnTo>
                  <a:lnTo>
                    <a:pt x="29110" y="21654"/>
                  </a:lnTo>
                  <a:cubicBezTo>
                    <a:pt x="29111" y="21652"/>
                    <a:pt x="29113" y="21651"/>
                    <a:pt x="29117" y="21648"/>
                  </a:cubicBezTo>
                  <a:cubicBezTo>
                    <a:pt x="29401" y="21251"/>
                    <a:pt x="29309" y="20697"/>
                    <a:pt x="28913" y="20413"/>
                  </a:cubicBezTo>
                  <a:cubicBezTo>
                    <a:pt x="28757" y="20301"/>
                    <a:pt x="28577" y="20247"/>
                    <a:pt x="28399" y="20247"/>
                  </a:cubicBezTo>
                  <a:cubicBezTo>
                    <a:pt x="28122" y="20247"/>
                    <a:pt x="27850" y="20375"/>
                    <a:pt x="27678" y="20616"/>
                  </a:cubicBezTo>
                  <a:cubicBezTo>
                    <a:pt x="27393" y="21013"/>
                    <a:pt x="27485" y="21567"/>
                    <a:pt x="27881" y="21851"/>
                  </a:cubicBezTo>
                  <a:cubicBezTo>
                    <a:pt x="28037" y="21963"/>
                    <a:pt x="28217" y="22017"/>
                    <a:pt x="28396" y="22017"/>
                  </a:cubicBezTo>
                  <a:cubicBezTo>
                    <a:pt x="28561" y="22017"/>
                    <a:pt x="28722" y="21967"/>
                    <a:pt x="28864" y="21877"/>
                  </a:cubicBezTo>
                  <a:lnTo>
                    <a:pt x="57922" y="58717"/>
                  </a:lnTo>
                  <a:cubicBezTo>
                    <a:pt x="57920" y="58718"/>
                    <a:pt x="57919" y="58719"/>
                    <a:pt x="57916" y="58723"/>
                  </a:cubicBezTo>
                  <a:lnTo>
                    <a:pt x="16459" y="26054"/>
                  </a:lnTo>
                  <a:cubicBezTo>
                    <a:pt x="16652" y="25671"/>
                    <a:pt x="16546" y="25194"/>
                    <a:pt x="16188" y="24937"/>
                  </a:cubicBezTo>
                  <a:cubicBezTo>
                    <a:pt x="16032" y="24825"/>
                    <a:pt x="15851" y="24771"/>
                    <a:pt x="15672" y="24771"/>
                  </a:cubicBezTo>
                  <a:cubicBezTo>
                    <a:pt x="15397" y="24771"/>
                    <a:pt x="15125" y="24899"/>
                    <a:pt x="14952" y="25140"/>
                  </a:cubicBezTo>
                  <a:cubicBezTo>
                    <a:pt x="14668" y="25537"/>
                    <a:pt x="14760" y="26091"/>
                    <a:pt x="15155" y="26375"/>
                  </a:cubicBezTo>
                  <a:cubicBezTo>
                    <a:pt x="15308" y="26486"/>
                    <a:pt x="15486" y="26541"/>
                    <a:pt x="15671" y="26541"/>
                  </a:cubicBezTo>
                  <a:cubicBezTo>
                    <a:pt x="15719" y="26541"/>
                    <a:pt x="15768" y="26537"/>
                    <a:pt x="15816" y="26529"/>
                  </a:cubicBezTo>
                  <a:cubicBezTo>
                    <a:pt x="15834" y="26526"/>
                    <a:pt x="15850" y="26520"/>
                    <a:pt x="15866" y="26516"/>
                  </a:cubicBezTo>
                  <a:lnTo>
                    <a:pt x="31824" y="60903"/>
                  </a:lnTo>
                  <a:cubicBezTo>
                    <a:pt x="31748" y="60958"/>
                    <a:pt x="31675" y="61023"/>
                    <a:pt x="31618" y="61103"/>
                  </a:cubicBezTo>
                  <a:cubicBezTo>
                    <a:pt x="31568" y="61173"/>
                    <a:pt x="31534" y="61248"/>
                    <a:pt x="31507" y="61324"/>
                  </a:cubicBezTo>
                  <a:lnTo>
                    <a:pt x="6390" y="54326"/>
                  </a:lnTo>
                  <a:cubicBezTo>
                    <a:pt x="6367" y="54081"/>
                    <a:pt x="6245" y="53846"/>
                    <a:pt x="6030" y="53692"/>
                  </a:cubicBezTo>
                  <a:cubicBezTo>
                    <a:pt x="5874" y="53581"/>
                    <a:pt x="5694" y="53527"/>
                    <a:pt x="5515" y="53527"/>
                  </a:cubicBezTo>
                  <a:cubicBezTo>
                    <a:pt x="5239" y="53527"/>
                    <a:pt x="4967" y="53655"/>
                    <a:pt x="4794" y="53896"/>
                  </a:cubicBezTo>
                  <a:cubicBezTo>
                    <a:pt x="4510" y="54293"/>
                    <a:pt x="4602" y="54846"/>
                    <a:pt x="4998" y="55131"/>
                  </a:cubicBezTo>
                  <a:cubicBezTo>
                    <a:pt x="5154" y="55243"/>
                    <a:pt x="5334" y="55297"/>
                    <a:pt x="5512" y="55297"/>
                  </a:cubicBezTo>
                  <a:cubicBezTo>
                    <a:pt x="5630" y="55297"/>
                    <a:pt x="5746" y="55269"/>
                    <a:pt x="5854" y="55223"/>
                  </a:cubicBezTo>
                  <a:lnTo>
                    <a:pt x="14454" y="78011"/>
                  </a:lnTo>
                  <a:cubicBezTo>
                    <a:pt x="14348" y="78072"/>
                    <a:pt x="14255" y="78154"/>
                    <a:pt x="14180" y="78258"/>
                  </a:cubicBezTo>
                  <a:cubicBezTo>
                    <a:pt x="14159" y="78289"/>
                    <a:pt x="14143" y="78321"/>
                    <a:pt x="14124" y="78354"/>
                  </a:cubicBezTo>
                  <a:lnTo>
                    <a:pt x="1732" y="71295"/>
                  </a:lnTo>
                  <a:cubicBezTo>
                    <a:pt x="1882" y="70925"/>
                    <a:pt x="1769" y="70488"/>
                    <a:pt x="1431" y="70244"/>
                  </a:cubicBezTo>
                  <a:cubicBezTo>
                    <a:pt x="1279" y="70136"/>
                    <a:pt x="1101" y="70079"/>
                    <a:pt x="918" y="70079"/>
                  </a:cubicBezTo>
                  <a:cubicBezTo>
                    <a:pt x="869" y="70079"/>
                    <a:pt x="819" y="70083"/>
                    <a:pt x="770" y="70091"/>
                  </a:cubicBezTo>
                  <a:cubicBezTo>
                    <a:pt x="535" y="70130"/>
                    <a:pt x="333" y="70257"/>
                    <a:pt x="193" y="70449"/>
                  </a:cubicBezTo>
                  <a:cubicBezTo>
                    <a:pt x="56" y="70642"/>
                    <a:pt x="1" y="70875"/>
                    <a:pt x="40" y="71109"/>
                  </a:cubicBezTo>
                  <a:cubicBezTo>
                    <a:pt x="79" y="71343"/>
                    <a:pt x="206" y="71547"/>
                    <a:pt x="399" y="71685"/>
                  </a:cubicBezTo>
                  <a:cubicBezTo>
                    <a:pt x="555" y="71797"/>
                    <a:pt x="734" y="71851"/>
                    <a:pt x="913" y="71851"/>
                  </a:cubicBezTo>
                  <a:cubicBezTo>
                    <a:pt x="1096" y="71851"/>
                    <a:pt x="1276" y="71789"/>
                    <a:pt x="1426" y="71680"/>
                  </a:cubicBezTo>
                  <a:lnTo>
                    <a:pt x="30491" y="107933"/>
                  </a:lnTo>
                  <a:cubicBezTo>
                    <a:pt x="30474" y="107952"/>
                    <a:pt x="30454" y="107971"/>
                    <a:pt x="30437" y="107994"/>
                  </a:cubicBezTo>
                  <a:cubicBezTo>
                    <a:pt x="30426" y="108010"/>
                    <a:pt x="30418" y="108029"/>
                    <a:pt x="30408" y="108045"/>
                  </a:cubicBezTo>
                  <a:lnTo>
                    <a:pt x="5131" y="93125"/>
                  </a:lnTo>
                  <a:cubicBezTo>
                    <a:pt x="5273" y="92758"/>
                    <a:pt x="5159" y="92325"/>
                    <a:pt x="4826" y="92087"/>
                  </a:cubicBezTo>
                  <a:cubicBezTo>
                    <a:pt x="4669" y="91975"/>
                    <a:pt x="4489" y="91921"/>
                    <a:pt x="4311" y="91921"/>
                  </a:cubicBezTo>
                  <a:cubicBezTo>
                    <a:pt x="4035" y="91921"/>
                    <a:pt x="3763" y="92050"/>
                    <a:pt x="3589" y="92291"/>
                  </a:cubicBezTo>
                  <a:cubicBezTo>
                    <a:pt x="3305" y="92688"/>
                    <a:pt x="3397" y="93241"/>
                    <a:pt x="3792" y="93527"/>
                  </a:cubicBezTo>
                  <a:cubicBezTo>
                    <a:pt x="3950" y="93639"/>
                    <a:pt x="4128" y="93692"/>
                    <a:pt x="4308" y="93692"/>
                  </a:cubicBezTo>
                  <a:cubicBezTo>
                    <a:pt x="4578" y="93692"/>
                    <a:pt x="4846" y="93566"/>
                    <a:pt x="5020" y="93332"/>
                  </a:cubicBezTo>
                  <a:lnTo>
                    <a:pt x="30310" y="108260"/>
                  </a:lnTo>
                  <a:cubicBezTo>
                    <a:pt x="30273" y="108387"/>
                    <a:pt x="30261" y="108519"/>
                    <a:pt x="30283" y="108652"/>
                  </a:cubicBezTo>
                  <a:cubicBezTo>
                    <a:pt x="30322" y="108886"/>
                    <a:pt x="30449" y="109090"/>
                    <a:pt x="30642" y="109228"/>
                  </a:cubicBezTo>
                  <a:cubicBezTo>
                    <a:pt x="30795" y="109337"/>
                    <a:pt x="30972" y="109394"/>
                    <a:pt x="31155" y="109394"/>
                  </a:cubicBezTo>
                  <a:cubicBezTo>
                    <a:pt x="31203" y="109394"/>
                    <a:pt x="31252" y="109389"/>
                    <a:pt x="31301" y="109382"/>
                  </a:cubicBezTo>
                  <a:cubicBezTo>
                    <a:pt x="31386" y="109367"/>
                    <a:pt x="31466" y="109337"/>
                    <a:pt x="31543" y="109302"/>
                  </a:cubicBezTo>
                  <a:lnTo>
                    <a:pt x="38242" y="118625"/>
                  </a:lnTo>
                  <a:lnTo>
                    <a:pt x="38274" y="118671"/>
                  </a:lnTo>
                  <a:lnTo>
                    <a:pt x="55072" y="119689"/>
                  </a:lnTo>
                  <a:cubicBezTo>
                    <a:pt x="55111" y="119923"/>
                    <a:pt x="55238" y="120126"/>
                    <a:pt x="55429" y="120263"/>
                  </a:cubicBezTo>
                  <a:cubicBezTo>
                    <a:pt x="55585" y="120375"/>
                    <a:pt x="55765" y="120428"/>
                    <a:pt x="55944" y="120428"/>
                  </a:cubicBezTo>
                  <a:cubicBezTo>
                    <a:pt x="56219" y="120428"/>
                    <a:pt x="56492" y="120300"/>
                    <a:pt x="56664" y="120059"/>
                  </a:cubicBezTo>
                  <a:cubicBezTo>
                    <a:pt x="56949" y="119663"/>
                    <a:pt x="56857" y="119109"/>
                    <a:pt x="56461" y="118824"/>
                  </a:cubicBezTo>
                  <a:cubicBezTo>
                    <a:pt x="56309" y="118716"/>
                    <a:pt x="56131" y="118659"/>
                    <a:pt x="55949" y="118659"/>
                  </a:cubicBezTo>
                  <a:cubicBezTo>
                    <a:pt x="55900" y="118659"/>
                    <a:pt x="55850" y="118663"/>
                    <a:pt x="55801" y="118671"/>
                  </a:cubicBezTo>
                  <a:cubicBezTo>
                    <a:pt x="55750" y="118679"/>
                    <a:pt x="55702" y="118694"/>
                    <a:pt x="55655" y="118710"/>
                  </a:cubicBezTo>
                  <a:lnTo>
                    <a:pt x="43893" y="102095"/>
                  </a:lnTo>
                  <a:cubicBezTo>
                    <a:pt x="43920" y="102077"/>
                    <a:pt x="43946" y="102056"/>
                    <a:pt x="43971" y="102035"/>
                  </a:cubicBezTo>
                  <a:lnTo>
                    <a:pt x="78639" y="127440"/>
                  </a:lnTo>
                  <a:cubicBezTo>
                    <a:pt x="78569" y="127597"/>
                    <a:pt x="78545" y="127770"/>
                    <a:pt x="78575" y="127942"/>
                  </a:cubicBezTo>
                  <a:cubicBezTo>
                    <a:pt x="78613" y="128175"/>
                    <a:pt x="78740" y="128380"/>
                    <a:pt x="78933" y="128518"/>
                  </a:cubicBezTo>
                  <a:cubicBezTo>
                    <a:pt x="79089" y="128630"/>
                    <a:pt x="79269" y="128683"/>
                    <a:pt x="79447" y="128683"/>
                  </a:cubicBezTo>
                  <a:cubicBezTo>
                    <a:pt x="79723" y="128683"/>
                    <a:pt x="79996" y="128555"/>
                    <a:pt x="80168" y="128314"/>
                  </a:cubicBezTo>
                  <a:cubicBezTo>
                    <a:pt x="80402" y="127987"/>
                    <a:pt x="80378" y="127555"/>
                    <a:pt x="80140" y="127252"/>
                  </a:cubicBezTo>
                  <a:lnTo>
                    <a:pt x="95125" y="110526"/>
                  </a:lnTo>
                  <a:cubicBezTo>
                    <a:pt x="95273" y="110624"/>
                    <a:pt x="95441" y="110672"/>
                    <a:pt x="95607" y="110672"/>
                  </a:cubicBezTo>
                  <a:cubicBezTo>
                    <a:pt x="95788" y="110672"/>
                    <a:pt x="95963" y="110612"/>
                    <a:pt x="96112" y="110507"/>
                  </a:cubicBezTo>
                  <a:lnTo>
                    <a:pt x="102491" y="121570"/>
                  </a:lnTo>
                  <a:cubicBezTo>
                    <a:pt x="102377" y="121631"/>
                    <a:pt x="102271" y="121716"/>
                    <a:pt x="102190" y="121830"/>
                  </a:cubicBezTo>
                  <a:cubicBezTo>
                    <a:pt x="101904" y="122228"/>
                    <a:pt x="101997" y="122780"/>
                    <a:pt x="102393" y="123065"/>
                  </a:cubicBezTo>
                  <a:cubicBezTo>
                    <a:pt x="102545" y="123175"/>
                    <a:pt x="102723" y="123231"/>
                    <a:pt x="102906" y="123231"/>
                  </a:cubicBezTo>
                  <a:cubicBezTo>
                    <a:pt x="102954" y="123231"/>
                    <a:pt x="103004" y="123228"/>
                    <a:pt x="103052" y="123219"/>
                  </a:cubicBezTo>
                  <a:cubicBezTo>
                    <a:pt x="103284" y="123181"/>
                    <a:pt x="103489" y="123053"/>
                    <a:pt x="103626" y="122861"/>
                  </a:cubicBezTo>
                  <a:cubicBezTo>
                    <a:pt x="103912" y="122464"/>
                    <a:pt x="103819" y="121910"/>
                    <a:pt x="103423" y="121625"/>
                  </a:cubicBezTo>
                  <a:cubicBezTo>
                    <a:pt x="103268" y="121514"/>
                    <a:pt x="103091" y="121463"/>
                    <a:pt x="102915" y="121463"/>
                  </a:cubicBezTo>
                  <a:cubicBezTo>
                    <a:pt x="102846" y="121463"/>
                    <a:pt x="102778" y="121470"/>
                    <a:pt x="102712" y="121485"/>
                  </a:cubicBezTo>
                  <a:lnTo>
                    <a:pt x="96287" y="110342"/>
                  </a:lnTo>
                  <a:cubicBezTo>
                    <a:pt x="96298" y="110329"/>
                    <a:pt x="96313" y="110318"/>
                    <a:pt x="96325" y="110302"/>
                  </a:cubicBezTo>
                  <a:cubicBezTo>
                    <a:pt x="96610" y="109904"/>
                    <a:pt x="96518" y="109351"/>
                    <a:pt x="96121" y="109066"/>
                  </a:cubicBezTo>
                  <a:cubicBezTo>
                    <a:pt x="95993" y="108973"/>
                    <a:pt x="95844" y="108923"/>
                    <a:pt x="95692" y="108908"/>
                  </a:cubicBezTo>
                  <a:lnTo>
                    <a:pt x="88325" y="78424"/>
                  </a:lnTo>
                  <a:cubicBezTo>
                    <a:pt x="88400" y="78392"/>
                    <a:pt x="88472" y="78351"/>
                    <a:pt x="88538" y="78298"/>
                  </a:cubicBezTo>
                  <a:lnTo>
                    <a:pt x="112640" y="101661"/>
                  </a:lnTo>
                  <a:cubicBezTo>
                    <a:pt x="112415" y="102050"/>
                    <a:pt x="112513" y="102555"/>
                    <a:pt x="112886" y="102822"/>
                  </a:cubicBezTo>
                  <a:cubicBezTo>
                    <a:pt x="113043" y="102935"/>
                    <a:pt x="113222" y="102988"/>
                    <a:pt x="113401" y="102988"/>
                  </a:cubicBezTo>
                  <a:cubicBezTo>
                    <a:pt x="113421" y="102988"/>
                    <a:pt x="113442" y="102983"/>
                    <a:pt x="113461" y="102982"/>
                  </a:cubicBezTo>
                  <a:lnTo>
                    <a:pt x="118567" y="120230"/>
                  </a:lnTo>
                  <a:cubicBezTo>
                    <a:pt x="118456" y="120292"/>
                    <a:pt x="118356" y="120375"/>
                    <a:pt x="118277" y="120485"/>
                  </a:cubicBezTo>
                  <a:cubicBezTo>
                    <a:pt x="117993" y="120882"/>
                    <a:pt x="118085" y="121436"/>
                    <a:pt x="118480" y="121721"/>
                  </a:cubicBezTo>
                  <a:cubicBezTo>
                    <a:pt x="118632" y="121830"/>
                    <a:pt x="118811" y="121886"/>
                    <a:pt x="118994" y="121886"/>
                  </a:cubicBezTo>
                  <a:cubicBezTo>
                    <a:pt x="119042" y="121886"/>
                    <a:pt x="119091" y="121882"/>
                    <a:pt x="119139" y="121875"/>
                  </a:cubicBezTo>
                  <a:cubicBezTo>
                    <a:pt x="119372" y="121835"/>
                    <a:pt x="119577" y="121709"/>
                    <a:pt x="119715" y="121516"/>
                  </a:cubicBezTo>
                  <a:cubicBezTo>
                    <a:pt x="119999" y="121118"/>
                    <a:pt x="119907" y="120565"/>
                    <a:pt x="119511" y="120281"/>
                  </a:cubicBezTo>
                  <a:cubicBezTo>
                    <a:pt x="119357" y="120170"/>
                    <a:pt x="119179" y="120118"/>
                    <a:pt x="119002" y="120118"/>
                  </a:cubicBezTo>
                  <a:cubicBezTo>
                    <a:pt x="118929" y="120118"/>
                    <a:pt x="118856" y="120127"/>
                    <a:pt x="118785" y="120144"/>
                  </a:cubicBezTo>
                  <a:lnTo>
                    <a:pt x="113690" y="102933"/>
                  </a:lnTo>
                  <a:cubicBezTo>
                    <a:pt x="113856" y="102876"/>
                    <a:pt x="114009" y="102773"/>
                    <a:pt x="114121" y="102619"/>
                  </a:cubicBezTo>
                  <a:cubicBezTo>
                    <a:pt x="114405" y="102222"/>
                    <a:pt x="114313" y="101668"/>
                    <a:pt x="113917" y="101384"/>
                  </a:cubicBezTo>
                  <a:cubicBezTo>
                    <a:pt x="113762" y="101272"/>
                    <a:pt x="113582" y="101219"/>
                    <a:pt x="113404" y="101219"/>
                  </a:cubicBezTo>
                  <a:cubicBezTo>
                    <a:pt x="113177" y="101219"/>
                    <a:pt x="112951" y="101307"/>
                    <a:pt x="112782" y="101473"/>
                  </a:cubicBezTo>
                  <a:lnTo>
                    <a:pt x="88698" y="78130"/>
                  </a:lnTo>
                  <a:cubicBezTo>
                    <a:pt x="88756" y="78050"/>
                    <a:pt x="88793" y="77963"/>
                    <a:pt x="88820" y="77873"/>
                  </a:cubicBezTo>
                  <a:lnTo>
                    <a:pt x="104040" y="80436"/>
                  </a:lnTo>
                  <a:cubicBezTo>
                    <a:pt x="104042" y="80710"/>
                    <a:pt x="104168" y="80979"/>
                    <a:pt x="104406" y="81151"/>
                  </a:cubicBezTo>
                  <a:cubicBezTo>
                    <a:pt x="104559" y="81260"/>
                    <a:pt x="104736" y="81316"/>
                    <a:pt x="104920" y="81316"/>
                  </a:cubicBezTo>
                  <a:cubicBezTo>
                    <a:pt x="104968" y="81316"/>
                    <a:pt x="105019" y="81312"/>
                    <a:pt x="105067" y="81303"/>
                  </a:cubicBezTo>
                  <a:cubicBezTo>
                    <a:pt x="105299" y="81265"/>
                    <a:pt x="105503" y="81138"/>
                    <a:pt x="105641" y="80945"/>
                  </a:cubicBezTo>
                  <a:cubicBezTo>
                    <a:pt x="105673" y="80901"/>
                    <a:pt x="105700" y="80853"/>
                    <a:pt x="105722" y="80805"/>
                  </a:cubicBezTo>
                  <a:lnTo>
                    <a:pt x="125340" y="86830"/>
                  </a:lnTo>
                  <a:cubicBezTo>
                    <a:pt x="125298" y="87143"/>
                    <a:pt x="125422" y="87472"/>
                    <a:pt x="125697" y="87670"/>
                  </a:cubicBezTo>
                  <a:cubicBezTo>
                    <a:pt x="125850" y="87779"/>
                    <a:pt x="126027" y="87835"/>
                    <a:pt x="126212" y="87835"/>
                  </a:cubicBezTo>
                  <a:cubicBezTo>
                    <a:pt x="126260" y="87835"/>
                    <a:pt x="126310" y="87831"/>
                    <a:pt x="126358" y="87823"/>
                  </a:cubicBezTo>
                  <a:cubicBezTo>
                    <a:pt x="126590" y="87784"/>
                    <a:pt x="126795" y="87657"/>
                    <a:pt x="126932" y="87464"/>
                  </a:cubicBezTo>
                  <a:cubicBezTo>
                    <a:pt x="127070" y="87272"/>
                    <a:pt x="127125" y="87039"/>
                    <a:pt x="127086" y="86804"/>
                  </a:cubicBezTo>
                  <a:cubicBezTo>
                    <a:pt x="127048" y="86571"/>
                    <a:pt x="126920" y="86367"/>
                    <a:pt x="126728" y="86229"/>
                  </a:cubicBezTo>
                  <a:cubicBezTo>
                    <a:pt x="126572" y="86117"/>
                    <a:pt x="126392" y="86063"/>
                    <a:pt x="126213" y="86063"/>
                  </a:cubicBezTo>
                  <a:cubicBezTo>
                    <a:pt x="125937" y="86063"/>
                    <a:pt x="125665" y="86191"/>
                    <a:pt x="125492" y="86432"/>
                  </a:cubicBezTo>
                  <a:cubicBezTo>
                    <a:pt x="125454" y="86486"/>
                    <a:pt x="125423" y="86543"/>
                    <a:pt x="125399" y="86602"/>
                  </a:cubicBezTo>
                  <a:lnTo>
                    <a:pt x="105791" y="80580"/>
                  </a:lnTo>
                  <a:cubicBezTo>
                    <a:pt x="105808" y="80484"/>
                    <a:pt x="105812" y="80386"/>
                    <a:pt x="105795" y="80285"/>
                  </a:cubicBezTo>
                  <a:cubicBezTo>
                    <a:pt x="105757" y="80052"/>
                    <a:pt x="105629" y="79848"/>
                    <a:pt x="105437" y="79710"/>
                  </a:cubicBezTo>
                  <a:cubicBezTo>
                    <a:pt x="105283" y="79599"/>
                    <a:pt x="105105" y="79547"/>
                    <a:pt x="104928" y="79547"/>
                  </a:cubicBezTo>
                  <a:cubicBezTo>
                    <a:pt x="104839" y="79547"/>
                    <a:pt x="104751" y="79560"/>
                    <a:pt x="104666" y="79586"/>
                  </a:cubicBezTo>
                  <a:lnTo>
                    <a:pt x="91291" y="59370"/>
                  </a:lnTo>
                  <a:cubicBezTo>
                    <a:pt x="91351" y="59320"/>
                    <a:pt x="91408" y="59265"/>
                    <a:pt x="91454" y="59199"/>
                  </a:cubicBezTo>
                  <a:cubicBezTo>
                    <a:pt x="91612" y="58980"/>
                    <a:pt x="91650" y="58716"/>
                    <a:pt x="91591" y="58473"/>
                  </a:cubicBezTo>
                  <a:lnTo>
                    <a:pt x="121723" y="42022"/>
                  </a:lnTo>
                  <a:cubicBezTo>
                    <a:pt x="121773" y="42082"/>
                    <a:pt x="121827" y="42140"/>
                    <a:pt x="121893" y="42188"/>
                  </a:cubicBezTo>
                  <a:cubicBezTo>
                    <a:pt x="122049" y="42300"/>
                    <a:pt x="122229" y="42354"/>
                    <a:pt x="122408" y="42354"/>
                  </a:cubicBezTo>
                  <a:cubicBezTo>
                    <a:pt x="122508" y="42354"/>
                    <a:pt x="122608" y="42331"/>
                    <a:pt x="122702" y="42298"/>
                  </a:cubicBezTo>
                  <a:lnTo>
                    <a:pt x="143453" y="68738"/>
                  </a:lnTo>
                  <a:cubicBezTo>
                    <a:pt x="143438" y="68755"/>
                    <a:pt x="143422" y="68770"/>
                    <a:pt x="143408" y="68787"/>
                  </a:cubicBezTo>
                  <a:cubicBezTo>
                    <a:pt x="143123" y="69184"/>
                    <a:pt x="143215" y="69738"/>
                    <a:pt x="143613" y="70023"/>
                  </a:cubicBezTo>
                  <a:cubicBezTo>
                    <a:pt x="143769" y="70135"/>
                    <a:pt x="143948" y="70188"/>
                    <a:pt x="144127" y="70188"/>
                  </a:cubicBezTo>
                  <a:cubicBezTo>
                    <a:pt x="144155" y="70188"/>
                    <a:pt x="144182" y="70181"/>
                    <a:pt x="144210" y="70179"/>
                  </a:cubicBezTo>
                  <a:lnTo>
                    <a:pt x="150276" y="95191"/>
                  </a:lnTo>
                  <a:cubicBezTo>
                    <a:pt x="150132" y="95254"/>
                    <a:pt x="150005" y="95352"/>
                    <a:pt x="149911" y="95484"/>
                  </a:cubicBezTo>
                  <a:cubicBezTo>
                    <a:pt x="149774" y="95676"/>
                    <a:pt x="149718" y="95910"/>
                    <a:pt x="149758" y="96144"/>
                  </a:cubicBezTo>
                  <a:cubicBezTo>
                    <a:pt x="149796" y="96377"/>
                    <a:pt x="149923" y="96581"/>
                    <a:pt x="150116" y="96719"/>
                  </a:cubicBezTo>
                  <a:cubicBezTo>
                    <a:pt x="150272" y="96832"/>
                    <a:pt x="150451" y="96885"/>
                    <a:pt x="150630" y="96885"/>
                  </a:cubicBezTo>
                  <a:cubicBezTo>
                    <a:pt x="150905" y="96885"/>
                    <a:pt x="151178" y="96757"/>
                    <a:pt x="151351" y="96516"/>
                  </a:cubicBezTo>
                  <a:cubicBezTo>
                    <a:pt x="151633" y="96119"/>
                    <a:pt x="151542" y="95564"/>
                    <a:pt x="151145" y="95281"/>
                  </a:cubicBezTo>
                  <a:cubicBezTo>
                    <a:pt x="150994" y="95171"/>
                    <a:pt x="150817" y="95116"/>
                    <a:pt x="150635" y="95116"/>
                  </a:cubicBezTo>
                  <a:cubicBezTo>
                    <a:pt x="150591" y="95116"/>
                    <a:pt x="150546" y="95119"/>
                    <a:pt x="150501" y="95126"/>
                  </a:cubicBezTo>
                  <a:lnTo>
                    <a:pt x="144439" y="70126"/>
                  </a:lnTo>
                  <a:cubicBezTo>
                    <a:pt x="144598" y="70068"/>
                    <a:pt x="144742" y="69967"/>
                    <a:pt x="144848" y="69819"/>
                  </a:cubicBezTo>
                  <a:cubicBezTo>
                    <a:pt x="145133" y="69422"/>
                    <a:pt x="145041" y="68869"/>
                    <a:pt x="144643" y="68584"/>
                  </a:cubicBezTo>
                  <a:cubicBezTo>
                    <a:pt x="144489" y="68473"/>
                    <a:pt x="144310" y="68419"/>
                    <a:pt x="144133" y="68419"/>
                  </a:cubicBezTo>
                  <a:cubicBezTo>
                    <a:pt x="143954" y="68419"/>
                    <a:pt x="143776" y="68474"/>
                    <a:pt x="143625" y="68579"/>
                  </a:cubicBezTo>
                  <a:lnTo>
                    <a:pt x="122923" y="42187"/>
                  </a:lnTo>
                  <a:cubicBezTo>
                    <a:pt x="123003" y="42130"/>
                    <a:pt x="123078" y="42066"/>
                    <a:pt x="123137" y="41982"/>
                  </a:cubicBezTo>
                  <a:cubicBezTo>
                    <a:pt x="123422" y="41585"/>
                    <a:pt x="123330" y="41031"/>
                    <a:pt x="122934" y="40747"/>
                  </a:cubicBezTo>
                  <a:cubicBezTo>
                    <a:pt x="122782" y="40638"/>
                    <a:pt x="122603" y="40581"/>
                    <a:pt x="122419" y="40581"/>
                  </a:cubicBezTo>
                  <a:cubicBezTo>
                    <a:pt x="122371" y="40581"/>
                    <a:pt x="122322" y="40585"/>
                    <a:pt x="122273" y="40593"/>
                  </a:cubicBezTo>
                  <a:cubicBezTo>
                    <a:pt x="122040" y="40632"/>
                    <a:pt x="121837" y="40759"/>
                    <a:pt x="121699" y="40952"/>
                  </a:cubicBezTo>
                  <a:cubicBezTo>
                    <a:pt x="121684" y="40972"/>
                    <a:pt x="121674" y="40993"/>
                    <a:pt x="121662" y="41015"/>
                  </a:cubicBezTo>
                  <a:lnTo>
                    <a:pt x="88927" y="19118"/>
                  </a:lnTo>
                  <a:cubicBezTo>
                    <a:pt x="89200" y="18723"/>
                    <a:pt x="89106" y="18178"/>
                    <a:pt x="88714" y="17898"/>
                  </a:cubicBezTo>
                  <a:cubicBezTo>
                    <a:pt x="88558" y="17786"/>
                    <a:pt x="88378" y="17733"/>
                    <a:pt x="88200" y="17733"/>
                  </a:cubicBezTo>
                  <a:cubicBezTo>
                    <a:pt x="87924" y="17733"/>
                    <a:pt x="87652" y="17861"/>
                    <a:pt x="87479" y="18101"/>
                  </a:cubicBezTo>
                  <a:cubicBezTo>
                    <a:pt x="87463" y="18124"/>
                    <a:pt x="87452" y="18149"/>
                    <a:pt x="87437" y="18172"/>
                  </a:cubicBezTo>
                  <a:lnTo>
                    <a:pt x="59626" y="948"/>
                  </a:lnTo>
                  <a:cubicBezTo>
                    <a:pt x="59646" y="651"/>
                    <a:pt x="59520" y="351"/>
                    <a:pt x="59262" y="166"/>
                  </a:cubicBezTo>
                  <a:cubicBezTo>
                    <a:pt x="59111" y="58"/>
                    <a:pt x="58932" y="0"/>
                    <a:pt x="587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31"/>
            <p:cNvSpPr/>
            <p:nvPr/>
          </p:nvSpPr>
          <p:spPr>
            <a:xfrm>
              <a:off x="1522650" y="3538750"/>
              <a:ext cx="2417375" cy="1058350"/>
            </a:xfrm>
            <a:custGeom>
              <a:rect b="b" l="l" r="r" t="t"/>
              <a:pathLst>
                <a:path extrusionOk="0" h="42334" w="96695">
                  <a:moveTo>
                    <a:pt x="1008" y="1"/>
                  </a:moveTo>
                  <a:cubicBezTo>
                    <a:pt x="960" y="1"/>
                    <a:pt x="911" y="5"/>
                    <a:pt x="862" y="13"/>
                  </a:cubicBezTo>
                  <a:cubicBezTo>
                    <a:pt x="628" y="51"/>
                    <a:pt x="424" y="179"/>
                    <a:pt x="285" y="371"/>
                  </a:cubicBezTo>
                  <a:cubicBezTo>
                    <a:pt x="1" y="768"/>
                    <a:pt x="93" y="1321"/>
                    <a:pt x="489" y="1607"/>
                  </a:cubicBezTo>
                  <a:cubicBezTo>
                    <a:pt x="641" y="1716"/>
                    <a:pt x="819" y="1772"/>
                    <a:pt x="1002" y="1772"/>
                  </a:cubicBezTo>
                  <a:cubicBezTo>
                    <a:pt x="1050" y="1772"/>
                    <a:pt x="1100" y="1768"/>
                    <a:pt x="1148" y="1760"/>
                  </a:cubicBezTo>
                  <a:cubicBezTo>
                    <a:pt x="1382" y="1721"/>
                    <a:pt x="1585" y="1594"/>
                    <a:pt x="1724" y="1401"/>
                  </a:cubicBezTo>
                  <a:cubicBezTo>
                    <a:pt x="1775" y="1331"/>
                    <a:pt x="1812" y="1251"/>
                    <a:pt x="1839" y="1170"/>
                  </a:cubicBezTo>
                  <a:lnTo>
                    <a:pt x="49478" y="20273"/>
                  </a:lnTo>
                  <a:cubicBezTo>
                    <a:pt x="49259" y="20661"/>
                    <a:pt x="49358" y="21161"/>
                    <a:pt x="49729" y="21426"/>
                  </a:cubicBezTo>
                  <a:cubicBezTo>
                    <a:pt x="49886" y="21538"/>
                    <a:pt x="50065" y="21592"/>
                    <a:pt x="50244" y="21592"/>
                  </a:cubicBezTo>
                  <a:cubicBezTo>
                    <a:pt x="50520" y="21592"/>
                    <a:pt x="50792" y="21463"/>
                    <a:pt x="50965" y="21223"/>
                  </a:cubicBezTo>
                  <a:cubicBezTo>
                    <a:pt x="50983" y="21196"/>
                    <a:pt x="50997" y="21168"/>
                    <a:pt x="51011" y="21141"/>
                  </a:cubicBezTo>
                  <a:lnTo>
                    <a:pt x="70453" y="38632"/>
                  </a:lnTo>
                  <a:cubicBezTo>
                    <a:pt x="70320" y="38824"/>
                    <a:pt x="70266" y="39053"/>
                    <a:pt x="70304" y="39285"/>
                  </a:cubicBezTo>
                  <a:cubicBezTo>
                    <a:pt x="70342" y="39518"/>
                    <a:pt x="70469" y="39722"/>
                    <a:pt x="70662" y="39860"/>
                  </a:cubicBezTo>
                  <a:cubicBezTo>
                    <a:pt x="70818" y="39972"/>
                    <a:pt x="70998" y="40026"/>
                    <a:pt x="71176" y="40026"/>
                  </a:cubicBezTo>
                  <a:cubicBezTo>
                    <a:pt x="71452" y="40026"/>
                    <a:pt x="71725" y="39897"/>
                    <a:pt x="71897" y="39657"/>
                  </a:cubicBezTo>
                  <a:cubicBezTo>
                    <a:pt x="71957" y="39572"/>
                    <a:pt x="71998" y="39480"/>
                    <a:pt x="72025" y="39385"/>
                  </a:cubicBezTo>
                  <a:lnTo>
                    <a:pt x="94903" y="41502"/>
                  </a:lnTo>
                  <a:cubicBezTo>
                    <a:pt x="94919" y="41758"/>
                    <a:pt x="95040" y="42007"/>
                    <a:pt x="95266" y="42168"/>
                  </a:cubicBezTo>
                  <a:cubicBezTo>
                    <a:pt x="95423" y="42280"/>
                    <a:pt x="95601" y="42334"/>
                    <a:pt x="95781" y="42334"/>
                  </a:cubicBezTo>
                  <a:cubicBezTo>
                    <a:pt x="96056" y="42334"/>
                    <a:pt x="96329" y="42206"/>
                    <a:pt x="96502" y="41965"/>
                  </a:cubicBezTo>
                  <a:cubicBezTo>
                    <a:pt x="96639" y="41772"/>
                    <a:pt x="96694" y="41539"/>
                    <a:pt x="96655" y="41305"/>
                  </a:cubicBezTo>
                  <a:cubicBezTo>
                    <a:pt x="96620" y="41070"/>
                    <a:pt x="96493" y="40865"/>
                    <a:pt x="96301" y="40727"/>
                  </a:cubicBezTo>
                  <a:cubicBezTo>
                    <a:pt x="96148" y="40618"/>
                    <a:pt x="95971" y="40561"/>
                    <a:pt x="95788" y="40561"/>
                  </a:cubicBezTo>
                  <a:cubicBezTo>
                    <a:pt x="95739" y="40561"/>
                    <a:pt x="95690" y="40565"/>
                    <a:pt x="95641" y="40573"/>
                  </a:cubicBezTo>
                  <a:cubicBezTo>
                    <a:pt x="95408" y="40613"/>
                    <a:pt x="95203" y="40739"/>
                    <a:pt x="95065" y="40932"/>
                  </a:cubicBezTo>
                  <a:cubicBezTo>
                    <a:pt x="94993" y="41035"/>
                    <a:pt x="94944" y="41149"/>
                    <a:pt x="94920" y="41266"/>
                  </a:cubicBezTo>
                  <a:lnTo>
                    <a:pt x="72064" y="39153"/>
                  </a:lnTo>
                  <a:cubicBezTo>
                    <a:pt x="72068" y="38873"/>
                    <a:pt x="71940" y="38595"/>
                    <a:pt x="71697" y="38420"/>
                  </a:cubicBezTo>
                  <a:cubicBezTo>
                    <a:pt x="71545" y="38311"/>
                    <a:pt x="71367" y="38254"/>
                    <a:pt x="71183" y="38254"/>
                  </a:cubicBezTo>
                  <a:cubicBezTo>
                    <a:pt x="71134" y="38254"/>
                    <a:pt x="71085" y="38258"/>
                    <a:pt x="71036" y="38266"/>
                  </a:cubicBezTo>
                  <a:cubicBezTo>
                    <a:pt x="70879" y="38292"/>
                    <a:pt x="70737" y="38361"/>
                    <a:pt x="70617" y="38461"/>
                  </a:cubicBezTo>
                  <a:lnTo>
                    <a:pt x="51109" y="20911"/>
                  </a:lnTo>
                  <a:cubicBezTo>
                    <a:pt x="51188" y="20572"/>
                    <a:pt x="51063" y="20203"/>
                    <a:pt x="50764" y="19988"/>
                  </a:cubicBezTo>
                  <a:cubicBezTo>
                    <a:pt x="50609" y="19877"/>
                    <a:pt x="50430" y="19824"/>
                    <a:pt x="50253" y="19824"/>
                  </a:cubicBezTo>
                  <a:cubicBezTo>
                    <a:pt x="50023" y="19824"/>
                    <a:pt x="49796" y="19913"/>
                    <a:pt x="49627" y="20080"/>
                  </a:cubicBezTo>
                  <a:lnTo>
                    <a:pt x="1890" y="937"/>
                  </a:lnTo>
                  <a:cubicBezTo>
                    <a:pt x="1894" y="873"/>
                    <a:pt x="1893" y="807"/>
                    <a:pt x="1881" y="741"/>
                  </a:cubicBezTo>
                  <a:cubicBezTo>
                    <a:pt x="1842" y="507"/>
                    <a:pt x="1715" y="304"/>
                    <a:pt x="1523" y="167"/>
                  </a:cubicBezTo>
                  <a:cubicBezTo>
                    <a:pt x="1371" y="58"/>
                    <a:pt x="1192" y="1"/>
                    <a:pt x="10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0" name="Google Shape;210;p3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11" name="Google Shape;211;p31"/>
          <p:cNvSpPr txBox="1"/>
          <p:nvPr>
            <p:ph idx="1" type="subTitle"/>
          </p:nvPr>
        </p:nvSpPr>
        <p:spPr>
          <a:xfrm>
            <a:off x="865525" y="2741725"/>
            <a:ext cx="2189400" cy="1862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212" name="Google Shape;212;p31"/>
          <p:cNvSpPr txBox="1"/>
          <p:nvPr>
            <p:ph idx="2" type="subTitle"/>
          </p:nvPr>
        </p:nvSpPr>
        <p:spPr>
          <a:xfrm>
            <a:off x="3433873" y="2741725"/>
            <a:ext cx="2189400" cy="1862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213" name="Google Shape;213;p31"/>
          <p:cNvSpPr txBox="1"/>
          <p:nvPr>
            <p:ph idx="3" type="subTitle"/>
          </p:nvPr>
        </p:nvSpPr>
        <p:spPr>
          <a:xfrm>
            <a:off x="6002228" y="2741725"/>
            <a:ext cx="2189400" cy="1862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214" name="Google Shape;214;p31"/>
          <p:cNvSpPr txBox="1"/>
          <p:nvPr>
            <p:ph idx="4" type="subTitle"/>
          </p:nvPr>
        </p:nvSpPr>
        <p:spPr>
          <a:xfrm>
            <a:off x="865525" y="2046500"/>
            <a:ext cx="2189400" cy="7083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400"/>
              <a:buFont typeface="Raleway"/>
              <a:buNone/>
              <a:defRPr sz="1800">
                <a:solidFill>
                  <a:schemeClr val="dk1"/>
                </a:solidFill>
                <a:latin typeface="Space Grotesk Medium"/>
                <a:ea typeface="Space Grotesk Medium"/>
                <a:cs typeface="Space Grotesk Medium"/>
                <a:sym typeface="Space Grotesk Medium"/>
              </a:defRPr>
            </a:lvl1pPr>
            <a:lvl2pPr lvl="1"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215" name="Google Shape;215;p31"/>
          <p:cNvSpPr txBox="1"/>
          <p:nvPr>
            <p:ph idx="5" type="subTitle"/>
          </p:nvPr>
        </p:nvSpPr>
        <p:spPr>
          <a:xfrm>
            <a:off x="3433878" y="2046500"/>
            <a:ext cx="2189400" cy="7083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400"/>
              <a:buFont typeface="Raleway"/>
              <a:buNone/>
              <a:defRPr sz="1800">
                <a:solidFill>
                  <a:schemeClr val="dk1"/>
                </a:solidFill>
                <a:latin typeface="Space Grotesk Medium"/>
                <a:ea typeface="Space Grotesk Medium"/>
                <a:cs typeface="Space Grotesk Medium"/>
                <a:sym typeface="Space Grotesk Medium"/>
              </a:defRPr>
            </a:lvl1pPr>
            <a:lvl2pPr lvl="1"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216" name="Google Shape;216;p31"/>
          <p:cNvSpPr txBox="1"/>
          <p:nvPr>
            <p:ph idx="6" type="subTitle"/>
          </p:nvPr>
        </p:nvSpPr>
        <p:spPr>
          <a:xfrm>
            <a:off x="6002231" y="2046500"/>
            <a:ext cx="2189400" cy="7083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400"/>
              <a:buFont typeface="Raleway"/>
              <a:buNone/>
              <a:defRPr sz="1800">
                <a:solidFill>
                  <a:schemeClr val="dk1"/>
                </a:solidFill>
                <a:latin typeface="Space Grotesk Medium"/>
                <a:ea typeface="Space Grotesk Medium"/>
                <a:cs typeface="Space Grotesk Medium"/>
                <a:sym typeface="Space Grotesk Medium"/>
              </a:defRPr>
            </a:lvl1pPr>
            <a:lvl2pPr lvl="1"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217" name="Shape 217"/>
        <p:cNvGrpSpPr/>
        <p:nvPr/>
      </p:nvGrpSpPr>
      <p:grpSpPr>
        <a:xfrm>
          <a:off x="0" y="0"/>
          <a:ext cx="0" cy="0"/>
          <a:chOff x="0" y="0"/>
          <a:chExt cx="0" cy="0"/>
        </a:xfrm>
      </p:grpSpPr>
      <p:grpSp>
        <p:nvGrpSpPr>
          <p:cNvPr id="218" name="Google Shape;218;p32"/>
          <p:cNvGrpSpPr/>
          <p:nvPr/>
        </p:nvGrpSpPr>
        <p:grpSpPr>
          <a:xfrm>
            <a:off x="0" y="4"/>
            <a:ext cx="9144004" cy="5143496"/>
            <a:chOff x="0" y="4"/>
            <a:chExt cx="9144004" cy="5143496"/>
          </a:xfrm>
        </p:grpSpPr>
        <p:pic>
          <p:nvPicPr>
            <p:cNvPr id="219" name="Google Shape;219;p32"/>
            <p:cNvPicPr preferRelativeResize="0"/>
            <p:nvPr/>
          </p:nvPicPr>
          <p:blipFill>
            <a:blip r:embed="rId2">
              <a:alphaModFix/>
            </a:blip>
            <a:stretch>
              <a:fillRect/>
            </a:stretch>
          </p:blipFill>
          <p:spPr>
            <a:xfrm rot="-5400000">
              <a:off x="-564975" y="1487975"/>
              <a:ext cx="4220500" cy="3090550"/>
            </a:xfrm>
            <a:prstGeom prst="rect">
              <a:avLst/>
            </a:prstGeom>
            <a:noFill/>
            <a:ln>
              <a:noFill/>
            </a:ln>
          </p:spPr>
        </p:pic>
        <p:pic>
          <p:nvPicPr>
            <p:cNvPr id="220" name="Google Shape;220;p32"/>
            <p:cNvPicPr preferRelativeResize="0"/>
            <p:nvPr/>
          </p:nvPicPr>
          <p:blipFill>
            <a:blip r:embed="rId3">
              <a:alphaModFix/>
            </a:blip>
            <a:stretch>
              <a:fillRect/>
            </a:stretch>
          </p:blipFill>
          <p:spPr>
            <a:xfrm rot="-5400000">
              <a:off x="6335799" y="-429125"/>
              <a:ext cx="2379077" cy="3237334"/>
            </a:xfrm>
            <a:prstGeom prst="rect">
              <a:avLst/>
            </a:prstGeom>
            <a:noFill/>
            <a:ln>
              <a:noFill/>
            </a:ln>
          </p:spPr>
        </p:pic>
      </p:grpSp>
      <p:grpSp>
        <p:nvGrpSpPr>
          <p:cNvPr id="221" name="Google Shape;221;p32"/>
          <p:cNvGrpSpPr/>
          <p:nvPr/>
        </p:nvGrpSpPr>
        <p:grpSpPr>
          <a:xfrm flipH="1" rot="-10539848">
            <a:off x="6108563" y="4049075"/>
            <a:ext cx="4573901" cy="3479217"/>
            <a:chOff x="1522650" y="1117750"/>
            <a:chExt cx="4574075" cy="3479350"/>
          </a:xfrm>
        </p:grpSpPr>
        <p:sp>
          <p:nvSpPr>
            <p:cNvPr id="222" name="Google Shape;222;p32"/>
            <p:cNvSpPr/>
            <p:nvPr/>
          </p:nvSpPr>
          <p:spPr>
            <a:xfrm>
              <a:off x="2305900" y="1117750"/>
              <a:ext cx="3790825" cy="3217100"/>
            </a:xfrm>
            <a:custGeom>
              <a:rect b="b" l="l" r="r" t="t"/>
              <a:pathLst>
                <a:path extrusionOk="0" h="128684" w="151633">
                  <a:moveTo>
                    <a:pt x="59573" y="1190"/>
                  </a:moveTo>
                  <a:lnTo>
                    <a:pt x="87345" y="18391"/>
                  </a:lnTo>
                  <a:cubicBezTo>
                    <a:pt x="87254" y="18737"/>
                    <a:pt x="87376" y="19117"/>
                    <a:pt x="87682" y="19337"/>
                  </a:cubicBezTo>
                  <a:cubicBezTo>
                    <a:pt x="87712" y="19358"/>
                    <a:pt x="87742" y="19374"/>
                    <a:pt x="87773" y="19391"/>
                  </a:cubicBezTo>
                  <a:lnTo>
                    <a:pt x="73089" y="35287"/>
                  </a:lnTo>
                  <a:cubicBezTo>
                    <a:pt x="73041" y="35228"/>
                    <a:pt x="72987" y="35173"/>
                    <a:pt x="72923" y="35127"/>
                  </a:cubicBezTo>
                  <a:cubicBezTo>
                    <a:pt x="72772" y="35017"/>
                    <a:pt x="72594" y="34961"/>
                    <a:pt x="72410" y="34961"/>
                  </a:cubicBezTo>
                  <a:cubicBezTo>
                    <a:pt x="72364" y="34961"/>
                    <a:pt x="72317" y="34964"/>
                    <a:pt x="72269" y="34972"/>
                  </a:cubicBezTo>
                  <a:lnTo>
                    <a:pt x="59361" y="1513"/>
                  </a:lnTo>
                  <a:cubicBezTo>
                    <a:pt x="59397" y="1478"/>
                    <a:pt x="59435" y="1443"/>
                    <a:pt x="59466" y="1400"/>
                  </a:cubicBezTo>
                  <a:cubicBezTo>
                    <a:pt x="59513" y="1335"/>
                    <a:pt x="59546" y="1262"/>
                    <a:pt x="59573" y="1190"/>
                  </a:cubicBezTo>
                  <a:close/>
                  <a:moveTo>
                    <a:pt x="57905" y="1155"/>
                  </a:moveTo>
                  <a:cubicBezTo>
                    <a:pt x="57962" y="1330"/>
                    <a:pt x="58069" y="1490"/>
                    <a:pt x="58229" y="1604"/>
                  </a:cubicBezTo>
                  <a:cubicBezTo>
                    <a:pt x="58385" y="1716"/>
                    <a:pt x="58564" y="1770"/>
                    <a:pt x="58744" y="1770"/>
                  </a:cubicBezTo>
                  <a:cubicBezTo>
                    <a:pt x="58890" y="1770"/>
                    <a:pt x="59035" y="1731"/>
                    <a:pt x="59165" y="1661"/>
                  </a:cubicBezTo>
                  <a:lnTo>
                    <a:pt x="72044" y="35042"/>
                  </a:lnTo>
                  <a:cubicBezTo>
                    <a:pt x="71907" y="35103"/>
                    <a:pt x="71787" y="35197"/>
                    <a:pt x="71696" y="35320"/>
                  </a:cubicBezTo>
                  <a:lnTo>
                    <a:pt x="34939" y="10633"/>
                  </a:lnTo>
                  <a:cubicBezTo>
                    <a:pt x="34967" y="10533"/>
                    <a:pt x="34978" y="10431"/>
                    <a:pt x="34971" y="10330"/>
                  </a:cubicBezTo>
                  <a:lnTo>
                    <a:pt x="57905" y="1155"/>
                  </a:lnTo>
                  <a:close/>
                  <a:moveTo>
                    <a:pt x="34896" y="10886"/>
                  </a:moveTo>
                  <a:lnTo>
                    <a:pt x="71585" y="35528"/>
                  </a:lnTo>
                  <a:cubicBezTo>
                    <a:pt x="71451" y="35873"/>
                    <a:pt x="71547" y="36273"/>
                    <a:pt x="71839" y="36520"/>
                  </a:cubicBezTo>
                  <a:lnTo>
                    <a:pt x="61150" y="46075"/>
                  </a:lnTo>
                  <a:cubicBezTo>
                    <a:pt x="61131" y="46059"/>
                    <a:pt x="61114" y="46040"/>
                    <a:pt x="61092" y="46024"/>
                  </a:cubicBezTo>
                  <a:cubicBezTo>
                    <a:pt x="60938" y="45913"/>
                    <a:pt x="60760" y="45860"/>
                    <a:pt x="60583" y="45860"/>
                  </a:cubicBezTo>
                  <a:cubicBezTo>
                    <a:pt x="60438" y="45860"/>
                    <a:pt x="60294" y="45896"/>
                    <a:pt x="60165" y="45964"/>
                  </a:cubicBezTo>
                  <a:lnTo>
                    <a:pt x="34896" y="10886"/>
                  </a:lnTo>
                  <a:close/>
                  <a:moveTo>
                    <a:pt x="88012" y="19481"/>
                  </a:moveTo>
                  <a:cubicBezTo>
                    <a:pt x="88073" y="19495"/>
                    <a:pt x="88135" y="19503"/>
                    <a:pt x="88199" y="19503"/>
                  </a:cubicBezTo>
                  <a:cubicBezTo>
                    <a:pt x="88236" y="19503"/>
                    <a:pt x="88270" y="19496"/>
                    <a:pt x="88308" y="19491"/>
                  </a:cubicBezTo>
                  <a:lnTo>
                    <a:pt x="90601" y="57808"/>
                  </a:lnTo>
                  <a:cubicBezTo>
                    <a:pt x="90477" y="57828"/>
                    <a:pt x="90359" y="57878"/>
                    <a:pt x="90253" y="57948"/>
                  </a:cubicBezTo>
                  <a:lnTo>
                    <a:pt x="73040" y="36456"/>
                  </a:lnTo>
                  <a:cubicBezTo>
                    <a:pt x="73069" y="36426"/>
                    <a:pt x="73102" y="36397"/>
                    <a:pt x="73126" y="36363"/>
                  </a:cubicBezTo>
                  <a:cubicBezTo>
                    <a:pt x="73264" y="36171"/>
                    <a:pt x="73319" y="35936"/>
                    <a:pt x="73280" y="35702"/>
                  </a:cubicBezTo>
                  <a:cubicBezTo>
                    <a:pt x="73268" y="35629"/>
                    <a:pt x="73244" y="35561"/>
                    <a:pt x="73216" y="35494"/>
                  </a:cubicBezTo>
                  <a:lnTo>
                    <a:pt x="88012" y="19481"/>
                  </a:lnTo>
                  <a:close/>
                  <a:moveTo>
                    <a:pt x="88769" y="19295"/>
                  </a:moveTo>
                  <a:lnTo>
                    <a:pt x="121569" y="41232"/>
                  </a:lnTo>
                  <a:cubicBezTo>
                    <a:pt x="121516" y="41429"/>
                    <a:pt x="121532" y="41636"/>
                    <a:pt x="121612" y="41820"/>
                  </a:cubicBezTo>
                  <a:lnTo>
                    <a:pt x="91516" y="58252"/>
                  </a:lnTo>
                  <a:cubicBezTo>
                    <a:pt x="91455" y="58141"/>
                    <a:pt x="91371" y="58040"/>
                    <a:pt x="91261" y="57962"/>
                  </a:cubicBezTo>
                  <a:cubicBezTo>
                    <a:pt x="91131" y="57868"/>
                    <a:pt x="90984" y="57820"/>
                    <a:pt x="90835" y="57804"/>
                  </a:cubicBezTo>
                  <a:lnTo>
                    <a:pt x="88539" y="19431"/>
                  </a:lnTo>
                  <a:cubicBezTo>
                    <a:pt x="88621" y="19396"/>
                    <a:pt x="88699" y="19354"/>
                    <a:pt x="88769" y="19295"/>
                  </a:cubicBezTo>
                  <a:close/>
                  <a:moveTo>
                    <a:pt x="72858" y="36603"/>
                  </a:moveTo>
                  <a:lnTo>
                    <a:pt x="90079" y="58104"/>
                  </a:lnTo>
                  <a:cubicBezTo>
                    <a:pt x="90062" y="58125"/>
                    <a:pt x="90041" y="58144"/>
                    <a:pt x="90025" y="58165"/>
                  </a:cubicBezTo>
                  <a:cubicBezTo>
                    <a:pt x="89989" y="58216"/>
                    <a:pt x="89960" y="58268"/>
                    <a:pt x="89936" y="58323"/>
                  </a:cubicBezTo>
                  <a:lnTo>
                    <a:pt x="61457" y="46818"/>
                  </a:lnTo>
                  <a:cubicBezTo>
                    <a:pt x="61473" y="46617"/>
                    <a:pt x="61422" y="46416"/>
                    <a:pt x="61307" y="46247"/>
                  </a:cubicBezTo>
                  <a:lnTo>
                    <a:pt x="72044" y="36651"/>
                  </a:lnTo>
                  <a:cubicBezTo>
                    <a:pt x="72160" y="36702"/>
                    <a:pt x="72283" y="36731"/>
                    <a:pt x="72406" y="36731"/>
                  </a:cubicBezTo>
                  <a:cubicBezTo>
                    <a:pt x="72565" y="36731"/>
                    <a:pt x="72719" y="36684"/>
                    <a:pt x="72858" y="36603"/>
                  </a:cubicBezTo>
                  <a:close/>
                  <a:moveTo>
                    <a:pt x="29406" y="22188"/>
                  </a:moveTo>
                  <a:lnTo>
                    <a:pt x="59857" y="46227"/>
                  </a:lnTo>
                  <a:cubicBezTo>
                    <a:pt x="59573" y="46625"/>
                    <a:pt x="59665" y="47178"/>
                    <a:pt x="60061" y="47462"/>
                  </a:cubicBezTo>
                  <a:cubicBezTo>
                    <a:pt x="60098" y="47488"/>
                    <a:pt x="60135" y="47509"/>
                    <a:pt x="60173" y="47529"/>
                  </a:cubicBezTo>
                  <a:lnTo>
                    <a:pt x="58655" y="58545"/>
                  </a:lnTo>
                  <a:cubicBezTo>
                    <a:pt x="58595" y="58532"/>
                    <a:pt x="58534" y="58525"/>
                    <a:pt x="58473" y="58525"/>
                  </a:cubicBezTo>
                  <a:cubicBezTo>
                    <a:pt x="58354" y="58525"/>
                    <a:pt x="58236" y="58550"/>
                    <a:pt x="58125" y="58596"/>
                  </a:cubicBezTo>
                  <a:lnTo>
                    <a:pt x="29406" y="22188"/>
                  </a:lnTo>
                  <a:close/>
                  <a:moveTo>
                    <a:pt x="16326" y="26247"/>
                  </a:moveTo>
                  <a:lnTo>
                    <a:pt x="57750" y="58893"/>
                  </a:lnTo>
                  <a:cubicBezTo>
                    <a:pt x="57750" y="58894"/>
                    <a:pt x="57749" y="58894"/>
                    <a:pt x="57748" y="58895"/>
                  </a:cubicBezTo>
                  <a:cubicBezTo>
                    <a:pt x="57632" y="59054"/>
                    <a:pt x="57582" y="59240"/>
                    <a:pt x="57584" y="59421"/>
                  </a:cubicBezTo>
                  <a:lnTo>
                    <a:pt x="33209" y="61477"/>
                  </a:lnTo>
                  <a:cubicBezTo>
                    <a:pt x="33171" y="61253"/>
                    <a:pt x="33049" y="61044"/>
                    <a:pt x="32851" y="60900"/>
                  </a:cubicBezTo>
                  <a:cubicBezTo>
                    <a:pt x="32696" y="60788"/>
                    <a:pt x="32515" y="60735"/>
                    <a:pt x="32336" y="60735"/>
                  </a:cubicBezTo>
                  <a:cubicBezTo>
                    <a:pt x="32231" y="60735"/>
                    <a:pt x="32126" y="60753"/>
                    <a:pt x="32028" y="60789"/>
                  </a:cubicBezTo>
                  <a:lnTo>
                    <a:pt x="16086" y="26436"/>
                  </a:lnTo>
                  <a:cubicBezTo>
                    <a:pt x="16176" y="26387"/>
                    <a:pt x="16257" y="26325"/>
                    <a:pt x="16326" y="26247"/>
                  </a:cubicBezTo>
                  <a:close/>
                  <a:moveTo>
                    <a:pt x="57622" y="59652"/>
                  </a:moveTo>
                  <a:cubicBezTo>
                    <a:pt x="57674" y="59839"/>
                    <a:pt x="57783" y="60008"/>
                    <a:pt x="57952" y="60129"/>
                  </a:cubicBezTo>
                  <a:cubicBezTo>
                    <a:pt x="58054" y="60201"/>
                    <a:pt x="58165" y="60247"/>
                    <a:pt x="58279" y="60272"/>
                  </a:cubicBezTo>
                  <a:lnTo>
                    <a:pt x="55785" y="68604"/>
                  </a:lnTo>
                  <a:cubicBezTo>
                    <a:pt x="55759" y="68602"/>
                    <a:pt x="55732" y="68601"/>
                    <a:pt x="55705" y="68601"/>
                  </a:cubicBezTo>
                  <a:cubicBezTo>
                    <a:pt x="55430" y="68601"/>
                    <a:pt x="55160" y="68726"/>
                    <a:pt x="54987" y="68966"/>
                  </a:cubicBezTo>
                  <a:cubicBezTo>
                    <a:pt x="54939" y="69034"/>
                    <a:pt x="54905" y="69108"/>
                    <a:pt x="54878" y="69182"/>
                  </a:cubicBezTo>
                  <a:lnTo>
                    <a:pt x="33192" y="61843"/>
                  </a:lnTo>
                  <a:cubicBezTo>
                    <a:pt x="33203" y="61799"/>
                    <a:pt x="33210" y="61755"/>
                    <a:pt x="33214" y="61709"/>
                  </a:cubicBezTo>
                  <a:lnTo>
                    <a:pt x="57622" y="59652"/>
                  </a:lnTo>
                  <a:close/>
                  <a:moveTo>
                    <a:pt x="61404" y="47049"/>
                  </a:moveTo>
                  <a:lnTo>
                    <a:pt x="89872" y="58550"/>
                  </a:lnTo>
                  <a:cubicBezTo>
                    <a:pt x="89825" y="58868"/>
                    <a:pt x="89949" y="59201"/>
                    <a:pt x="90228" y="59401"/>
                  </a:cubicBezTo>
                  <a:cubicBezTo>
                    <a:pt x="90327" y="59471"/>
                    <a:pt x="90435" y="59515"/>
                    <a:pt x="90546" y="59541"/>
                  </a:cubicBezTo>
                  <a:lnTo>
                    <a:pt x="88027" y="76730"/>
                  </a:lnTo>
                  <a:cubicBezTo>
                    <a:pt x="88011" y="76729"/>
                    <a:pt x="87994" y="76729"/>
                    <a:pt x="87977" y="76729"/>
                  </a:cubicBezTo>
                  <a:cubicBezTo>
                    <a:pt x="87931" y="76729"/>
                    <a:pt x="87884" y="76732"/>
                    <a:pt x="87837" y="76740"/>
                  </a:cubicBezTo>
                  <a:cubicBezTo>
                    <a:pt x="87715" y="76760"/>
                    <a:pt x="87603" y="76805"/>
                    <a:pt x="87501" y="76869"/>
                  </a:cubicBezTo>
                  <a:lnTo>
                    <a:pt x="61265" y="47294"/>
                  </a:lnTo>
                  <a:cubicBezTo>
                    <a:pt x="61275" y="47282"/>
                    <a:pt x="61288" y="47273"/>
                    <a:pt x="61297" y="47259"/>
                  </a:cubicBezTo>
                  <a:cubicBezTo>
                    <a:pt x="61344" y="47194"/>
                    <a:pt x="61377" y="47123"/>
                    <a:pt x="61404" y="47049"/>
                  </a:cubicBezTo>
                  <a:close/>
                  <a:moveTo>
                    <a:pt x="61096" y="47455"/>
                  </a:moveTo>
                  <a:lnTo>
                    <a:pt x="87328" y="77024"/>
                  </a:lnTo>
                  <a:cubicBezTo>
                    <a:pt x="87322" y="77033"/>
                    <a:pt x="87314" y="77039"/>
                    <a:pt x="87308" y="77047"/>
                  </a:cubicBezTo>
                  <a:lnTo>
                    <a:pt x="59297" y="59712"/>
                  </a:lnTo>
                  <a:cubicBezTo>
                    <a:pt x="59429" y="59348"/>
                    <a:pt x="59315" y="58926"/>
                    <a:pt x="58985" y="58689"/>
                  </a:cubicBezTo>
                  <a:cubicBezTo>
                    <a:pt x="58952" y="58665"/>
                    <a:pt x="58916" y="58648"/>
                    <a:pt x="58882" y="58628"/>
                  </a:cubicBezTo>
                  <a:lnTo>
                    <a:pt x="60400" y="47607"/>
                  </a:lnTo>
                  <a:cubicBezTo>
                    <a:pt x="60459" y="47619"/>
                    <a:pt x="60519" y="47627"/>
                    <a:pt x="60578" y="47627"/>
                  </a:cubicBezTo>
                  <a:cubicBezTo>
                    <a:pt x="60762" y="47627"/>
                    <a:pt x="60943" y="47564"/>
                    <a:pt x="61096" y="47455"/>
                  </a:cubicBezTo>
                  <a:close/>
                  <a:moveTo>
                    <a:pt x="59189" y="59922"/>
                  </a:moveTo>
                  <a:lnTo>
                    <a:pt x="87178" y="77244"/>
                  </a:lnTo>
                  <a:cubicBezTo>
                    <a:pt x="87172" y="77259"/>
                    <a:pt x="87166" y="77275"/>
                    <a:pt x="87161" y="77291"/>
                  </a:cubicBezTo>
                  <a:lnTo>
                    <a:pt x="56571" y="69673"/>
                  </a:lnTo>
                  <a:cubicBezTo>
                    <a:pt x="56646" y="69338"/>
                    <a:pt x="56520" y="68976"/>
                    <a:pt x="56224" y="68763"/>
                  </a:cubicBezTo>
                  <a:cubicBezTo>
                    <a:pt x="56157" y="68717"/>
                    <a:pt x="56087" y="68682"/>
                    <a:pt x="56015" y="68656"/>
                  </a:cubicBezTo>
                  <a:lnTo>
                    <a:pt x="58519" y="60290"/>
                  </a:lnTo>
                  <a:cubicBezTo>
                    <a:pt x="58777" y="60275"/>
                    <a:pt x="59025" y="60152"/>
                    <a:pt x="59188" y="59926"/>
                  </a:cubicBezTo>
                  <a:cubicBezTo>
                    <a:pt x="59189" y="59924"/>
                    <a:pt x="59189" y="59923"/>
                    <a:pt x="59189" y="59922"/>
                  </a:cubicBezTo>
                  <a:close/>
                  <a:moveTo>
                    <a:pt x="6382" y="54567"/>
                  </a:moveTo>
                  <a:lnTo>
                    <a:pt x="31456" y="61554"/>
                  </a:lnTo>
                  <a:cubicBezTo>
                    <a:pt x="31440" y="61772"/>
                    <a:pt x="31506" y="61990"/>
                    <a:pt x="31643" y="62166"/>
                  </a:cubicBezTo>
                  <a:lnTo>
                    <a:pt x="15546" y="78173"/>
                  </a:lnTo>
                  <a:cubicBezTo>
                    <a:pt x="15506" y="78130"/>
                    <a:pt x="15461" y="78092"/>
                    <a:pt x="15414" y="78055"/>
                  </a:cubicBezTo>
                  <a:cubicBezTo>
                    <a:pt x="15260" y="77944"/>
                    <a:pt x="15081" y="77892"/>
                    <a:pt x="14905" y="77892"/>
                  </a:cubicBezTo>
                  <a:cubicBezTo>
                    <a:pt x="14826" y="77892"/>
                    <a:pt x="14747" y="77902"/>
                    <a:pt x="14671" y="77923"/>
                  </a:cubicBezTo>
                  <a:lnTo>
                    <a:pt x="6061" y="55104"/>
                  </a:lnTo>
                  <a:cubicBezTo>
                    <a:pt x="6125" y="55054"/>
                    <a:pt x="6183" y="54997"/>
                    <a:pt x="6233" y="54928"/>
                  </a:cubicBezTo>
                  <a:cubicBezTo>
                    <a:pt x="6313" y="54818"/>
                    <a:pt x="6360" y="54692"/>
                    <a:pt x="6382" y="54567"/>
                  </a:cubicBezTo>
                  <a:close/>
                  <a:moveTo>
                    <a:pt x="91099" y="59489"/>
                  </a:moveTo>
                  <a:lnTo>
                    <a:pt x="104457" y="79682"/>
                  </a:lnTo>
                  <a:cubicBezTo>
                    <a:pt x="104363" y="79741"/>
                    <a:pt x="104277" y="79819"/>
                    <a:pt x="104210" y="79913"/>
                  </a:cubicBezTo>
                  <a:cubicBezTo>
                    <a:pt x="104146" y="80003"/>
                    <a:pt x="104103" y="80102"/>
                    <a:pt x="104076" y="80204"/>
                  </a:cubicBezTo>
                  <a:lnTo>
                    <a:pt x="88866" y="77650"/>
                  </a:lnTo>
                  <a:cubicBezTo>
                    <a:pt x="88877" y="77362"/>
                    <a:pt x="88749" y="77075"/>
                    <a:pt x="88499" y="76896"/>
                  </a:cubicBezTo>
                  <a:cubicBezTo>
                    <a:pt x="88425" y="76842"/>
                    <a:pt x="88344" y="76806"/>
                    <a:pt x="88260" y="76778"/>
                  </a:cubicBezTo>
                  <a:lnTo>
                    <a:pt x="90783" y="59563"/>
                  </a:lnTo>
                  <a:cubicBezTo>
                    <a:pt x="90892" y="59558"/>
                    <a:pt x="90999" y="59534"/>
                    <a:pt x="91099" y="59489"/>
                  </a:cubicBezTo>
                  <a:close/>
                  <a:moveTo>
                    <a:pt x="33100" y="62061"/>
                  </a:moveTo>
                  <a:lnTo>
                    <a:pt x="54828" y="69413"/>
                  </a:lnTo>
                  <a:cubicBezTo>
                    <a:pt x="54804" y="69712"/>
                    <a:pt x="54931" y="70016"/>
                    <a:pt x="55192" y="70201"/>
                  </a:cubicBezTo>
                  <a:cubicBezTo>
                    <a:pt x="55275" y="70262"/>
                    <a:pt x="55369" y="70305"/>
                    <a:pt x="55466" y="70333"/>
                  </a:cubicBezTo>
                  <a:lnTo>
                    <a:pt x="54144" y="97291"/>
                  </a:lnTo>
                  <a:cubicBezTo>
                    <a:pt x="54112" y="97293"/>
                    <a:pt x="54080" y="97293"/>
                    <a:pt x="54049" y="97298"/>
                  </a:cubicBezTo>
                  <a:cubicBezTo>
                    <a:pt x="53964" y="97313"/>
                    <a:pt x="53885" y="97342"/>
                    <a:pt x="53809" y="97378"/>
                  </a:cubicBezTo>
                  <a:lnTo>
                    <a:pt x="32845" y="62338"/>
                  </a:lnTo>
                  <a:cubicBezTo>
                    <a:pt x="32924" y="62281"/>
                    <a:pt x="32998" y="62217"/>
                    <a:pt x="33057" y="62136"/>
                  </a:cubicBezTo>
                  <a:cubicBezTo>
                    <a:pt x="33074" y="62112"/>
                    <a:pt x="33085" y="62086"/>
                    <a:pt x="33100" y="62061"/>
                  </a:cubicBezTo>
                  <a:close/>
                  <a:moveTo>
                    <a:pt x="56487" y="69893"/>
                  </a:moveTo>
                  <a:lnTo>
                    <a:pt x="87105" y="77517"/>
                  </a:lnTo>
                  <a:cubicBezTo>
                    <a:pt x="87088" y="77681"/>
                    <a:pt x="87116" y="77843"/>
                    <a:pt x="87186" y="77992"/>
                  </a:cubicBezTo>
                  <a:lnTo>
                    <a:pt x="54942" y="97700"/>
                  </a:lnTo>
                  <a:cubicBezTo>
                    <a:pt x="54883" y="97604"/>
                    <a:pt x="54803" y="97519"/>
                    <a:pt x="54708" y="97452"/>
                  </a:cubicBezTo>
                  <a:cubicBezTo>
                    <a:pt x="54609" y="97379"/>
                    <a:pt x="54496" y="97331"/>
                    <a:pt x="54379" y="97305"/>
                  </a:cubicBezTo>
                  <a:lnTo>
                    <a:pt x="55700" y="70367"/>
                  </a:lnTo>
                  <a:lnTo>
                    <a:pt x="55705" y="70367"/>
                  </a:lnTo>
                  <a:cubicBezTo>
                    <a:pt x="55753" y="70367"/>
                    <a:pt x="55802" y="70364"/>
                    <a:pt x="55850" y="70355"/>
                  </a:cubicBezTo>
                  <a:cubicBezTo>
                    <a:pt x="56084" y="70317"/>
                    <a:pt x="56287" y="70190"/>
                    <a:pt x="56427" y="69997"/>
                  </a:cubicBezTo>
                  <a:cubicBezTo>
                    <a:pt x="56450" y="69964"/>
                    <a:pt x="56468" y="69927"/>
                    <a:pt x="56487" y="69893"/>
                  </a:cubicBezTo>
                  <a:close/>
                  <a:moveTo>
                    <a:pt x="31811" y="62331"/>
                  </a:moveTo>
                  <a:cubicBezTo>
                    <a:pt x="31814" y="62333"/>
                    <a:pt x="31817" y="62338"/>
                    <a:pt x="31821" y="62340"/>
                  </a:cubicBezTo>
                  <a:cubicBezTo>
                    <a:pt x="31978" y="62452"/>
                    <a:pt x="32156" y="62506"/>
                    <a:pt x="32336" y="62506"/>
                  </a:cubicBezTo>
                  <a:cubicBezTo>
                    <a:pt x="32439" y="62506"/>
                    <a:pt x="32539" y="62482"/>
                    <a:pt x="32636" y="62447"/>
                  </a:cubicBezTo>
                  <a:lnTo>
                    <a:pt x="53611" y="97508"/>
                  </a:lnTo>
                  <a:cubicBezTo>
                    <a:pt x="53561" y="97551"/>
                    <a:pt x="53513" y="97602"/>
                    <a:pt x="53473" y="97657"/>
                  </a:cubicBezTo>
                  <a:cubicBezTo>
                    <a:pt x="53449" y="97691"/>
                    <a:pt x="53432" y="97726"/>
                    <a:pt x="53414" y="97761"/>
                  </a:cubicBezTo>
                  <a:lnTo>
                    <a:pt x="15678" y="79186"/>
                  </a:lnTo>
                  <a:cubicBezTo>
                    <a:pt x="15816" y="78926"/>
                    <a:pt x="15811" y="78622"/>
                    <a:pt x="15682" y="78371"/>
                  </a:cubicBezTo>
                  <a:lnTo>
                    <a:pt x="31811" y="62331"/>
                  </a:lnTo>
                  <a:close/>
                  <a:moveTo>
                    <a:pt x="1615" y="71499"/>
                  </a:moveTo>
                  <a:lnTo>
                    <a:pt x="14037" y="78573"/>
                  </a:lnTo>
                  <a:cubicBezTo>
                    <a:pt x="13958" y="78911"/>
                    <a:pt x="14084" y="79279"/>
                    <a:pt x="14383" y="79494"/>
                  </a:cubicBezTo>
                  <a:cubicBezTo>
                    <a:pt x="14539" y="79606"/>
                    <a:pt x="14719" y="79660"/>
                    <a:pt x="14898" y="79660"/>
                  </a:cubicBezTo>
                  <a:cubicBezTo>
                    <a:pt x="15136" y="79660"/>
                    <a:pt x="15368" y="79558"/>
                    <a:pt x="15538" y="79377"/>
                  </a:cubicBezTo>
                  <a:lnTo>
                    <a:pt x="53328" y="97978"/>
                  </a:lnTo>
                  <a:cubicBezTo>
                    <a:pt x="53297" y="98118"/>
                    <a:pt x="53305" y="98265"/>
                    <a:pt x="53342" y="98402"/>
                  </a:cubicBezTo>
                  <a:lnTo>
                    <a:pt x="44172" y="100939"/>
                  </a:lnTo>
                  <a:cubicBezTo>
                    <a:pt x="44109" y="100823"/>
                    <a:pt x="44023" y="100722"/>
                    <a:pt x="43914" y="100644"/>
                  </a:cubicBezTo>
                  <a:cubicBezTo>
                    <a:pt x="43762" y="100534"/>
                    <a:pt x="43583" y="100477"/>
                    <a:pt x="43400" y="100477"/>
                  </a:cubicBezTo>
                  <a:cubicBezTo>
                    <a:pt x="43351" y="100477"/>
                    <a:pt x="43302" y="100481"/>
                    <a:pt x="43253" y="100489"/>
                  </a:cubicBezTo>
                  <a:cubicBezTo>
                    <a:pt x="43020" y="100528"/>
                    <a:pt x="42817" y="100655"/>
                    <a:pt x="42677" y="100848"/>
                  </a:cubicBezTo>
                  <a:cubicBezTo>
                    <a:pt x="42516" y="101072"/>
                    <a:pt x="42479" y="101346"/>
                    <a:pt x="42546" y="101594"/>
                  </a:cubicBezTo>
                  <a:lnTo>
                    <a:pt x="31935" y="108097"/>
                  </a:lnTo>
                  <a:cubicBezTo>
                    <a:pt x="31872" y="107978"/>
                    <a:pt x="31783" y="107872"/>
                    <a:pt x="31671" y="107790"/>
                  </a:cubicBezTo>
                  <a:cubicBezTo>
                    <a:pt x="31516" y="107679"/>
                    <a:pt x="31337" y="107626"/>
                    <a:pt x="31160" y="107626"/>
                  </a:cubicBezTo>
                  <a:cubicBezTo>
                    <a:pt x="30986" y="107626"/>
                    <a:pt x="30812" y="107678"/>
                    <a:pt x="30664" y="107776"/>
                  </a:cubicBezTo>
                  <a:lnTo>
                    <a:pt x="1598" y="71519"/>
                  </a:lnTo>
                  <a:cubicBezTo>
                    <a:pt x="1603" y="71511"/>
                    <a:pt x="1609" y="71506"/>
                    <a:pt x="1615" y="71499"/>
                  </a:cubicBezTo>
                  <a:close/>
                  <a:moveTo>
                    <a:pt x="87314" y="78191"/>
                  </a:moveTo>
                  <a:cubicBezTo>
                    <a:pt x="87360" y="78243"/>
                    <a:pt x="87409" y="78293"/>
                    <a:pt x="87467" y="78334"/>
                  </a:cubicBezTo>
                  <a:cubicBezTo>
                    <a:pt x="87623" y="78447"/>
                    <a:pt x="87803" y="78500"/>
                    <a:pt x="87981" y="78500"/>
                  </a:cubicBezTo>
                  <a:cubicBezTo>
                    <a:pt x="88023" y="78500"/>
                    <a:pt x="88063" y="78493"/>
                    <a:pt x="88103" y="78485"/>
                  </a:cubicBezTo>
                  <a:lnTo>
                    <a:pt x="95457" y="108915"/>
                  </a:lnTo>
                  <a:cubicBezTo>
                    <a:pt x="95228" y="108955"/>
                    <a:pt x="95026" y="109080"/>
                    <a:pt x="94890" y="109271"/>
                  </a:cubicBezTo>
                  <a:cubicBezTo>
                    <a:pt x="94886" y="109276"/>
                    <a:pt x="94884" y="109281"/>
                    <a:pt x="94880" y="109287"/>
                  </a:cubicBezTo>
                  <a:lnTo>
                    <a:pt x="55049" y="98390"/>
                  </a:lnTo>
                  <a:cubicBezTo>
                    <a:pt x="55079" y="98272"/>
                    <a:pt x="55087" y="98149"/>
                    <a:pt x="55066" y="98026"/>
                  </a:cubicBezTo>
                  <a:cubicBezTo>
                    <a:pt x="55060" y="97989"/>
                    <a:pt x="55048" y="97954"/>
                    <a:pt x="55038" y="97917"/>
                  </a:cubicBezTo>
                  <a:lnTo>
                    <a:pt x="87314" y="78191"/>
                  </a:lnTo>
                  <a:close/>
                  <a:moveTo>
                    <a:pt x="42637" y="101815"/>
                  </a:moveTo>
                  <a:cubicBezTo>
                    <a:pt x="42697" y="101917"/>
                    <a:pt x="42779" y="102009"/>
                    <a:pt x="42882" y="102083"/>
                  </a:cubicBezTo>
                  <a:cubicBezTo>
                    <a:pt x="43034" y="102192"/>
                    <a:pt x="43212" y="102249"/>
                    <a:pt x="43395" y="102249"/>
                  </a:cubicBezTo>
                  <a:cubicBezTo>
                    <a:pt x="43443" y="102249"/>
                    <a:pt x="43493" y="102245"/>
                    <a:pt x="43541" y="102237"/>
                  </a:cubicBezTo>
                  <a:cubicBezTo>
                    <a:pt x="43588" y="102229"/>
                    <a:pt x="43633" y="102216"/>
                    <a:pt x="43679" y="102201"/>
                  </a:cubicBezTo>
                  <a:lnTo>
                    <a:pt x="55444" y="118817"/>
                  </a:lnTo>
                  <a:cubicBezTo>
                    <a:pt x="55361" y="118874"/>
                    <a:pt x="55285" y="118944"/>
                    <a:pt x="55225" y="119027"/>
                  </a:cubicBezTo>
                  <a:cubicBezTo>
                    <a:pt x="55134" y="119155"/>
                    <a:pt x="55081" y="119302"/>
                    <a:pt x="55066" y="119454"/>
                  </a:cubicBezTo>
                  <a:lnTo>
                    <a:pt x="38399" y="118443"/>
                  </a:lnTo>
                  <a:lnTo>
                    <a:pt x="31738" y="109173"/>
                  </a:lnTo>
                  <a:cubicBezTo>
                    <a:pt x="31789" y="109128"/>
                    <a:pt x="31835" y="109080"/>
                    <a:pt x="31876" y="109025"/>
                  </a:cubicBezTo>
                  <a:cubicBezTo>
                    <a:pt x="32014" y="108832"/>
                    <a:pt x="32069" y="108598"/>
                    <a:pt x="32030" y="108364"/>
                  </a:cubicBezTo>
                  <a:cubicBezTo>
                    <a:pt x="32027" y="108350"/>
                    <a:pt x="32021" y="108336"/>
                    <a:pt x="32017" y="108321"/>
                  </a:cubicBezTo>
                  <a:lnTo>
                    <a:pt x="42637" y="101815"/>
                  </a:lnTo>
                  <a:close/>
                  <a:moveTo>
                    <a:pt x="54958" y="98612"/>
                  </a:moveTo>
                  <a:lnTo>
                    <a:pt x="94775" y="109505"/>
                  </a:lnTo>
                  <a:cubicBezTo>
                    <a:pt x="94674" y="109802"/>
                    <a:pt x="94737" y="110137"/>
                    <a:pt x="94949" y="110374"/>
                  </a:cubicBezTo>
                  <a:lnTo>
                    <a:pt x="79975" y="127087"/>
                  </a:lnTo>
                  <a:cubicBezTo>
                    <a:pt x="79970" y="127084"/>
                    <a:pt x="79968" y="127081"/>
                    <a:pt x="79965" y="127079"/>
                  </a:cubicBezTo>
                  <a:cubicBezTo>
                    <a:pt x="79813" y="126970"/>
                    <a:pt x="79634" y="126913"/>
                    <a:pt x="79451" y="126913"/>
                  </a:cubicBezTo>
                  <a:cubicBezTo>
                    <a:pt x="79403" y="126913"/>
                    <a:pt x="79354" y="126917"/>
                    <a:pt x="79305" y="126925"/>
                  </a:cubicBezTo>
                  <a:cubicBezTo>
                    <a:pt x="79089" y="126960"/>
                    <a:pt x="78902" y="127074"/>
                    <a:pt x="78766" y="127242"/>
                  </a:cubicBezTo>
                  <a:lnTo>
                    <a:pt x="44129" y="101861"/>
                  </a:lnTo>
                  <a:cubicBezTo>
                    <a:pt x="44257" y="101672"/>
                    <a:pt x="44310" y="101447"/>
                    <a:pt x="44272" y="101221"/>
                  </a:cubicBezTo>
                  <a:cubicBezTo>
                    <a:pt x="44268" y="101201"/>
                    <a:pt x="44262" y="101182"/>
                    <a:pt x="44256" y="101162"/>
                  </a:cubicBezTo>
                  <a:lnTo>
                    <a:pt x="53432" y="98624"/>
                  </a:lnTo>
                  <a:cubicBezTo>
                    <a:pt x="53492" y="98727"/>
                    <a:pt x="53573" y="98820"/>
                    <a:pt x="53678" y="98895"/>
                  </a:cubicBezTo>
                  <a:cubicBezTo>
                    <a:pt x="53834" y="99007"/>
                    <a:pt x="54013" y="99061"/>
                    <a:pt x="54193" y="99061"/>
                  </a:cubicBezTo>
                  <a:cubicBezTo>
                    <a:pt x="54468" y="99061"/>
                    <a:pt x="54740" y="98932"/>
                    <a:pt x="54914" y="98692"/>
                  </a:cubicBezTo>
                  <a:cubicBezTo>
                    <a:pt x="54931" y="98666"/>
                    <a:pt x="54943" y="98639"/>
                    <a:pt x="54958" y="98612"/>
                  </a:cubicBezTo>
                  <a:close/>
                  <a:moveTo>
                    <a:pt x="58749" y="0"/>
                  </a:moveTo>
                  <a:cubicBezTo>
                    <a:pt x="58700" y="0"/>
                    <a:pt x="58651" y="4"/>
                    <a:pt x="58601" y="13"/>
                  </a:cubicBezTo>
                  <a:cubicBezTo>
                    <a:pt x="58368" y="51"/>
                    <a:pt x="58165" y="178"/>
                    <a:pt x="58026" y="371"/>
                  </a:cubicBezTo>
                  <a:cubicBezTo>
                    <a:pt x="57906" y="537"/>
                    <a:pt x="57857" y="730"/>
                    <a:pt x="57863" y="922"/>
                  </a:cubicBezTo>
                  <a:lnTo>
                    <a:pt x="34925" y="10097"/>
                  </a:lnTo>
                  <a:cubicBezTo>
                    <a:pt x="34868" y="9931"/>
                    <a:pt x="34761" y="9780"/>
                    <a:pt x="34608" y="9669"/>
                  </a:cubicBezTo>
                  <a:cubicBezTo>
                    <a:pt x="34451" y="9557"/>
                    <a:pt x="34271" y="9503"/>
                    <a:pt x="34092" y="9503"/>
                  </a:cubicBezTo>
                  <a:cubicBezTo>
                    <a:pt x="33816" y="9503"/>
                    <a:pt x="33545" y="9631"/>
                    <a:pt x="33372" y="9872"/>
                  </a:cubicBezTo>
                  <a:cubicBezTo>
                    <a:pt x="33234" y="10064"/>
                    <a:pt x="33180" y="10299"/>
                    <a:pt x="33218" y="10533"/>
                  </a:cubicBezTo>
                  <a:cubicBezTo>
                    <a:pt x="33257" y="10766"/>
                    <a:pt x="33384" y="10969"/>
                    <a:pt x="33577" y="11108"/>
                  </a:cubicBezTo>
                  <a:cubicBezTo>
                    <a:pt x="33733" y="11221"/>
                    <a:pt x="33912" y="11274"/>
                    <a:pt x="34091" y="11274"/>
                  </a:cubicBezTo>
                  <a:cubicBezTo>
                    <a:pt x="34316" y="11274"/>
                    <a:pt x="34535" y="11185"/>
                    <a:pt x="34704" y="11023"/>
                  </a:cubicBezTo>
                  <a:lnTo>
                    <a:pt x="59844" y="45919"/>
                  </a:lnTo>
                  <a:lnTo>
                    <a:pt x="59844" y="45919"/>
                  </a:lnTo>
                  <a:lnTo>
                    <a:pt x="29110" y="21654"/>
                  </a:lnTo>
                  <a:cubicBezTo>
                    <a:pt x="29111" y="21652"/>
                    <a:pt x="29113" y="21651"/>
                    <a:pt x="29117" y="21648"/>
                  </a:cubicBezTo>
                  <a:cubicBezTo>
                    <a:pt x="29401" y="21251"/>
                    <a:pt x="29309" y="20697"/>
                    <a:pt x="28913" y="20413"/>
                  </a:cubicBezTo>
                  <a:cubicBezTo>
                    <a:pt x="28757" y="20301"/>
                    <a:pt x="28577" y="20247"/>
                    <a:pt x="28399" y="20247"/>
                  </a:cubicBezTo>
                  <a:cubicBezTo>
                    <a:pt x="28122" y="20247"/>
                    <a:pt x="27850" y="20375"/>
                    <a:pt x="27678" y="20616"/>
                  </a:cubicBezTo>
                  <a:cubicBezTo>
                    <a:pt x="27393" y="21013"/>
                    <a:pt x="27485" y="21567"/>
                    <a:pt x="27881" y="21851"/>
                  </a:cubicBezTo>
                  <a:cubicBezTo>
                    <a:pt x="28037" y="21963"/>
                    <a:pt x="28217" y="22017"/>
                    <a:pt x="28396" y="22017"/>
                  </a:cubicBezTo>
                  <a:cubicBezTo>
                    <a:pt x="28561" y="22017"/>
                    <a:pt x="28722" y="21967"/>
                    <a:pt x="28864" y="21877"/>
                  </a:cubicBezTo>
                  <a:lnTo>
                    <a:pt x="57922" y="58717"/>
                  </a:lnTo>
                  <a:cubicBezTo>
                    <a:pt x="57920" y="58718"/>
                    <a:pt x="57919" y="58719"/>
                    <a:pt x="57916" y="58723"/>
                  </a:cubicBezTo>
                  <a:lnTo>
                    <a:pt x="16459" y="26054"/>
                  </a:lnTo>
                  <a:cubicBezTo>
                    <a:pt x="16652" y="25671"/>
                    <a:pt x="16546" y="25194"/>
                    <a:pt x="16188" y="24937"/>
                  </a:cubicBezTo>
                  <a:cubicBezTo>
                    <a:pt x="16032" y="24825"/>
                    <a:pt x="15851" y="24771"/>
                    <a:pt x="15672" y="24771"/>
                  </a:cubicBezTo>
                  <a:cubicBezTo>
                    <a:pt x="15397" y="24771"/>
                    <a:pt x="15125" y="24899"/>
                    <a:pt x="14952" y="25140"/>
                  </a:cubicBezTo>
                  <a:cubicBezTo>
                    <a:pt x="14668" y="25537"/>
                    <a:pt x="14760" y="26091"/>
                    <a:pt x="15155" y="26375"/>
                  </a:cubicBezTo>
                  <a:cubicBezTo>
                    <a:pt x="15308" y="26486"/>
                    <a:pt x="15486" y="26541"/>
                    <a:pt x="15671" y="26541"/>
                  </a:cubicBezTo>
                  <a:cubicBezTo>
                    <a:pt x="15719" y="26541"/>
                    <a:pt x="15768" y="26537"/>
                    <a:pt x="15816" y="26529"/>
                  </a:cubicBezTo>
                  <a:cubicBezTo>
                    <a:pt x="15834" y="26526"/>
                    <a:pt x="15850" y="26520"/>
                    <a:pt x="15866" y="26516"/>
                  </a:cubicBezTo>
                  <a:lnTo>
                    <a:pt x="31824" y="60903"/>
                  </a:lnTo>
                  <a:cubicBezTo>
                    <a:pt x="31748" y="60958"/>
                    <a:pt x="31675" y="61023"/>
                    <a:pt x="31618" y="61103"/>
                  </a:cubicBezTo>
                  <a:cubicBezTo>
                    <a:pt x="31568" y="61173"/>
                    <a:pt x="31534" y="61248"/>
                    <a:pt x="31507" y="61324"/>
                  </a:cubicBezTo>
                  <a:lnTo>
                    <a:pt x="6390" y="54326"/>
                  </a:lnTo>
                  <a:cubicBezTo>
                    <a:pt x="6367" y="54081"/>
                    <a:pt x="6245" y="53846"/>
                    <a:pt x="6030" y="53692"/>
                  </a:cubicBezTo>
                  <a:cubicBezTo>
                    <a:pt x="5874" y="53581"/>
                    <a:pt x="5694" y="53527"/>
                    <a:pt x="5515" y="53527"/>
                  </a:cubicBezTo>
                  <a:cubicBezTo>
                    <a:pt x="5239" y="53527"/>
                    <a:pt x="4967" y="53655"/>
                    <a:pt x="4794" y="53896"/>
                  </a:cubicBezTo>
                  <a:cubicBezTo>
                    <a:pt x="4510" y="54293"/>
                    <a:pt x="4602" y="54846"/>
                    <a:pt x="4998" y="55131"/>
                  </a:cubicBezTo>
                  <a:cubicBezTo>
                    <a:pt x="5154" y="55243"/>
                    <a:pt x="5334" y="55297"/>
                    <a:pt x="5512" y="55297"/>
                  </a:cubicBezTo>
                  <a:cubicBezTo>
                    <a:pt x="5630" y="55297"/>
                    <a:pt x="5746" y="55269"/>
                    <a:pt x="5854" y="55223"/>
                  </a:cubicBezTo>
                  <a:lnTo>
                    <a:pt x="14454" y="78011"/>
                  </a:lnTo>
                  <a:cubicBezTo>
                    <a:pt x="14348" y="78072"/>
                    <a:pt x="14255" y="78154"/>
                    <a:pt x="14180" y="78258"/>
                  </a:cubicBezTo>
                  <a:cubicBezTo>
                    <a:pt x="14159" y="78289"/>
                    <a:pt x="14143" y="78321"/>
                    <a:pt x="14124" y="78354"/>
                  </a:cubicBezTo>
                  <a:lnTo>
                    <a:pt x="1732" y="71295"/>
                  </a:lnTo>
                  <a:cubicBezTo>
                    <a:pt x="1882" y="70925"/>
                    <a:pt x="1769" y="70488"/>
                    <a:pt x="1431" y="70244"/>
                  </a:cubicBezTo>
                  <a:cubicBezTo>
                    <a:pt x="1279" y="70136"/>
                    <a:pt x="1101" y="70079"/>
                    <a:pt x="918" y="70079"/>
                  </a:cubicBezTo>
                  <a:cubicBezTo>
                    <a:pt x="869" y="70079"/>
                    <a:pt x="819" y="70083"/>
                    <a:pt x="770" y="70091"/>
                  </a:cubicBezTo>
                  <a:cubicBezTo>
                    <a:pt x="535" y="70130"/>
                    <a:pt x="333" y="70257"/>
                    <a:pt x="193" y="70449"/>
                  </a:cubicBezTo>
                  <a:cubicBezTo>
                    <a:pt x="56" y="70642"/>
                    <a:pt x="1" y="70875"/>
                    <a:pt x="40" y="71109"/>
                  </a:cubicBezTo>
                  <a:cubicBezTo>
                    <a:pt x="79" y="71343"/>
                    <a:pt x="206" y="71547"/>
                    <a:pt x="399" y="71685"/>
                  </a:cubicBezTo>
                  <a:cubicBezTo>
                    <a:pt x="555" y="71797"/>
                    <a:pt x="734" y="71851"/>
                    <a:pt x="913" y="71851"/>
                  </a:cubicBezTo>
                  <a:cubicBezTo>
                    <a:pt x="1096" y="71851"/>
                    <a:pt x="1276" y="71789"/>
                    <a:pt x="1426" y="71680"/>
                  </a:cubicBezTo>
                  <a:lnTo>
                    <a:pt x="30491" y="107933"/>
                  </a:lnTo>
                  <a:cubicBezTo>
                    <a:pt x="30474" y="107952"/>
                    <a:pt x="30454" y="107971"/>
                    <a:pt x="30437" y="107994"/>
                  </a:cubicBezTo>
                  <a:cubicBezTo>
                    <a:pt x="30426" y="108010"/>
                    <a:pt x="30418" y="108029"/>
                    <a:pt x="30408" y="108045"/>
                  </a:cubicBezTo>
                  <a:lnTo>
                    <a:pt x="5131" y="93125"/>
                  </a:lnTo>
                  <a:cubicBezTo>
                    <a:pt x="5273" y="92758"/>
                    <a:pt x="5159" y="92325"/>
                    <a:pt x="4826" y="92087"/>
                  </a:cubicBezTo>
                  <a:cubicBezTo>
                    <a:pt x="4669" y="91975"/>
                    <a:pt x="4489" y="91921"/>
                    <a:pt x="4311" y="91921"/>
                  </a:cubicBezTo>
                  <a:cubicBezTo>
                    <a:pt x="4035" y="91921"/>
                    <a:pt x="3763" y="92050"/>
                    <a:pt x="3589" y="92291"/>
                  </a:cubicBezTo>
                  <a:cubicBezTo>
                    <a:pt x="3305" y="92688"/>
                    <a:pt x="3397" y="93241"/>
                    <a:pt x="3792" y="93527"/>
                  </a:cubicBezTo>
                  <a:cubicBezTo>
                    <a:pt x="3950" y="93639"/>
                    <a:pt x="4128" y="93692"/>
                    <a:pt x="4308" y="93692"/>
                  </a:cubicBezTo>
                  <a:cubicBezTo>
                    <a:pt x="4578" y="93692"/>
                    <a:pt x="4846" y="93566"/>
                    <a:pt x="5020" y="93332"/>
                  </a:cubicBezTo>
                  <a:lnTo>
                    <a:pt x="30310" y="108260"/>
                  </a:lnTo>
                  <a:cubicBezTo>
                    <a:pt x="30273" y="108387"/>
                    <a:pt x="30261" y="108519"/>
                    <a:pt x="30283" y="108652"/>
                  </a:cubicBezTo>
                  <a:cubicBezTo>
                    <a:pt x="30322" y="108886"/>
                    <a:pt x="30449" y="109090"/>
                    <a:pt x="30642" y="109228"/>
                  </a:cubicBezTo>
                  <a:cubicBezTo>
                    <a:pt x="30795" y="109337"/>
                    <a:pt x="30972" y="109394"/>
                    <a:pt x="31155" y="109394"/>
                  </a:cubicBezTo>
                  <a:cubicBezTo>
                    <a:pt x="31203" y="109394"/>
                    <a:pt x="31252" y="109389"/>
                    <a:pt x="31301" y="109382"/>
                  </a:cubicBezTo>
                  <a:cubicBezTo>
                    <a:pt x="31386" y="109367"/>
                    <a:pt x="31466" y="109337"/>
                    <a:pt x="31543" y="109302"/>
                  </a:cubicBezTo>
                  <a:lnTo>
                    <a:pt x="38242" y="118625"/>
                  </a:lnTo>
                  <a:lnTo>
                    <a:pt x="38274" y="118671"/>
                  </a:lnTo>
                  <a:lnTo>
                    <a:pt x="55072" y="119689"/>
                  </a:lnTo>
                  <a:cubicBezTo>
                    <a:pt x="55111" y="119923"/>
                    <a:pt x="55238" y="120126"/>
                    <a:pt x="55429" y="120263"/>
                  </a:cubicBezTo>
                  <a:cubicBezTo>
                    <a:pt x="55585" y="120375"/>
                    <a:pt x="55765" y="120428"/>
                    <a:pt x="55944" y="120428"/>
                  </a:cubicBezTo>
                  <a:cubicBezTo>
                    <a:pt x="56219" y="120428"/>
                    <a:pt x="56492" y="120300"/>
                    <a:pt x="56664" y="120059"/>
                  </a:cubicBezTo>
                  <a:cubicBezTo>
                    <a:pt x="56949" y="119663"/>
                    <a:pt x="56857" y="119109"/>
                    <a:pt x="56461" y="118824"/>
                  </a:cubicBezTo>
                  <a:cubicBezTo>
                    <a:pt x="56309" y="118716"/>
                    <a:pt x="56131" y="118659"/>
                    <a:pt x="55949" y="118659"/>
                  </a:cubicBezTo>
                  <a:cubicBezTo>
                    <a:pt x="55900" y="118659"/>
                    <a:pt x="55850" y="118663"/>
                    <a:pt x="55801" y="118671"/>
                  </a:cubicBezTo>
                  <a:cubicBezTo>
                    <a:pt x="55750" y="118679"/>
                    <a:pt x="55702" y="118694"/>
                    <a:pt x="55655" y="118710"/>
                  </a:cubicBezTo>
                  <a:lnTo>
                    <a:pt x="43893" y="102095"/>
                  </a:lnTo>
                  <a:cubicBezTo>
                    <a:pt x="43920" y="102077"/>
                    <a:pt x="43946" y="102056"/>
                    <a:pt x="43971" y="102035"/>
                  </a:cubicBezTo>
                  <a:lnTo>
                    <a:pt x="78639" y="127440"/>
                  </a:lnTo>
                  <a:cubicBezTo>
                    <a:pt x="78569" y="127597"/>
                    <a:pt x="78545" y="127770"/>
                    <a:pt x="78575" y="127942"/>
                  </a:cubicBezTo>
                  <a:cubicBezTo>
                    <a:pt x="78613" y="128175"/>
                    <a:pt x="78740" y="128380"/>
                    <a:pt x="78933" y="128518"/>
                  </a:cubicBezTo>
                  <a:cubicBezTo>
                    <a:pt x="79089" y="128630"/>
                    <a:pt x="79269" y="128683"/>
                    <a:pt x="79447" y="128683"/>
                  </a:cubicBezTo>
                  <a:cubicBezTo>
                    <a:pt x="79723" y="128683"/>
                    <a:pt x="79996" y="128555"/>
                    <a:pt x="80168" y="128314"/>
                  </a:cubicBezTo>
                  <a:cubicBezTo>
                    <a:pt x="80402" y="127987"/>
                    <a:pt x="80378" y="127555"/>
                    <a:pt x="80140" y="127252"/>
                  </a:cubicBezTo>
                  <a:lnTo>
                    <a:pt x="95125" y="110526"/>
                  </a:lnTo>
                  <a:cubicBezTo>
                    <a:pt x="95273" y="110624"/>
                    <a:pt x="95441" y="110672"/>
                    <a:pt x="95607" y="110672"/>
                  </a:cubicBezTo>
                  <a:cubicBezTo>
                    <a:pt x="95788" y="110672"/>
                    <a:pt x="95963" y="110612"/>
                    <a:pt x="96112" y="110507"/>
                  </a:cubicBezTo>
                  <a:lnTo>
                    <a:pt x="102491" y="121570"/>
                  </a:lnTo>
                  <a:cubicBezTo>
                    <a:pt x="102377" y="121631"/>
                    <a:pt x="102271" y="121716"/>
                    <a:pt x="102190" y="121830"/>
                  </a:cubicBezTo>
                  <a:cubicBezTo>
                    <a:pt x="101904" y="122228"/>
                    <a:pt x="101997" y="122780"/>
                    <a:pt x="102393" y="123065"/>
                  </a:cubicBezTo>
                  <a:cubicBezTo>
                    <a:pt x="102545" y="123175"/>
                    <a:pt x="102723" y="123231"/>
                    <a:pt x="102906" y="123231"/>
                  </a:cubicBezTo>
                  <a:cubicBezTo>
                    <a:pt x="102954" y="123231"/>
                    <a:pt x="103004" y="123228"/>
                    <a:pt x="103052" y="123219"/>
                  </a:cubicBezTo>
                  <a:cubicBezTo>
                    <a:pt x="103284" y="123181"/>
                    <a:pt x="103489" y="123053"/>
                    <a:pt x="103626" y="122861"/>
                  </a:cubicBezTo>
                  <a:cubicBezTo>
                    <a:pt x="103912" y="122464"/>
                    <a:pt x="103819" y="121910"/>
                    <a:pt x="103423" y="121625"/>
                  </a:cubicBezTo>
                  <a:cubicBezTo>
                    <a:pt x="103268" y="121514"/>
                    <a:pt x="103091" y="121463"/>
                    <a:pt x="102915" y="121463"/>
                  </a:cubicBezTo>
                  <a:cubicBezTo>
                    <a:pt x="102846" y="121463"/>
                    <a:pt x="102778" y="121470"/>
                    <a:pt x="102712" y="121485"/>
                  </a:cubicBezTo>
                  <a:lnTo>
                    <a:pt x="96287" y="110342"/>
                  </a:lnTo>
                  <a:cubicBezTo>
                    <a:pt x="96298" y="110329"/>
                    <a:pt x="96313" y="110318"/>
                    <a:pt x="96325" y="110302"/>
                  </a:cubicBezTo>
                  <a:cubicBezTo>
                    <a:pt x="96610" y="109904"/>
                    <a:pt x="96518" y="109351"/>
                    <a:pt x="96121" y="109066"/>
                  </a:cubicBezTo>
                  <a:cubicBezTo>
                    <a:pt x="95993" y="108973"/>
                    <a:pt x="95844" y="108923"/>
                    <a:pt x="95692" y="108908"/>
                  </a:cubicBezTo>
                  <a:lnTo>
                    <a:pt x="88325" y="78424"/>
                  </a:lnTo>
                  <a:cubicBezTo>
                    <a:pt x="88400" y="78392"/>
                    <a:pt x="88472" y="78351"/>
                    <a:pt x="88538" y="78298"/>
                  </a:cubicBezTo>
                  <a:lnTo>
                    <a:pt x="112640" y="101661"/>
                  </a:lnTo>
                  <a:cubicBezTo>
                    <a:pt x="112415" y="102050"/>
                    <a:pt x="112513" y="102555"/>
                    <a:pt x="112886" y="102822"/>
                  </a:cubicBezTo>
                  <a:cubicBezTo>
                    <a:pt x="113043" y="102935"/>
                    <a:pt x="113222" y="102988"/>
                    <a:pt x="113401" y="102988"/>
                  </a:cubicBezTo>
                  <a:cubicBezTo>
                    <a:pt x="113421" y="102988"/>
                    <a:pt x="113442" y="102983"/>
                    <a:pt x="113461" y="102982"/>
                  </a:cubicBezTo>
                  <a:lnTo>
                    <a:pt x="118567" y="120230"/>
                  </a:lnTo>
                  <a:cubicBezTo>
                    <a:pt x="118456" y="120292"/>
                    <a:pt x="118356" y="120375"/>
                    <a:pt x="118277" y="120485"/>
                  </a:cubicBezTo>
                  <a:cubicBezTo>
                    <a:pt x="117993" y="120882"/>
                    <a:pt x="118085" y="121436"/>
                    <a:pt x="118480" y="121721"/>
                  </a:cubicBezTo>
                  <a:cubicBezTo>
                    <a:pt x="118632" y="121830"/>
                    <a:pt x="118811" y="121886"/>
                    <a:pt x="118994" y="121886"/>
                  </a:cubicBezTo>
                  <a:cubicBezTo>
                    <a:pt x="119042" y="121886"/>
                    <a:pt x="119091" y="121882"/>
                    <a:pt x="119139" y="121875"/>
                  </a:cubicBezTo>
                  <a:cubicBezTo>
                    <a:pt x="119372" y="121835"/>
                    <a:pt x="119577" y="121709"/>
                    <a:pt x="119715" y="121516"/>
                  </a:cubicBezTo>
                  <a:cubicBezTo>
                    <a:pt x="119999" y="121118"/>
                    <a:pt x="119907" y="120565"/>
                    <a:pt x="119511" y="120281"/>
                  </a:cubicBezTo>
                  <a:cubicBezTo>
                    <a:pt x="119357" y="120170"/>
                    <a:pt x="119179" y="120118"/>
                    <a:pt x="119002" y="120118"/>
                  </a:cubicBezTo>
                  <a:cubicBezTo>
                    <a:pt x="118929" y="120118"/>
                    <a:pt x="118856" y="120127"/>
                    <a:pt x="118785" y="120144"/>
                  </a:cubicBezTo>
                  <a:lnTo>
                    <a:pt x="113690" y="102933"/>
                  </a:lnTo>
                  <a:cubicBezTo>
                    <a:pt x="113856" y="102876"/>
                    <a:pt x="114009" y="102773"/>
                    <a:pt x="114121" y="102619"/>
                  </a:cubicBezTo>
                  <a:cubicBezTo>
                    <a:pt x="114405" y="102222"/>
                    <a:pt x="114313" y="101668"/>
                    <a:pt x="113917" y="101384"/>
                  </a:cubicBezTo>
                  <a:cubicBezTo>
                    <a:pt x="113762" y="101272"/>
                    <a:pt x="113582" y="101219"/>
                    <a:pt x="113404" y="101219"/>
                  </a:cubicBezTo>
                  <a:cubicBezTo>
                    <a:pt x="113177" y="101219"/>
                    <a:pt x="112951" y="101307"/>
                    <a:pt x="112782" y="101473"/>
                  </a:cubicBezTo>
                  <a:lnTo>
                    <a:pt x="88698" y="78130"/>
                  </a:lnTo>
                  <a:cubicBezTo>
                    <a:pt x="88756" y="78050"/>
                    <a:pt x="88793" y="77963"/>
                    <a:pt x="88820" y="77873"/>
                  </a:cubicBezTo>
                  <a:lnTo>
                    <a:pt x="104040" y="80436"/>
                  </a:lnTo>
                  <a:cubicBezTo>
                    <a:pt x="104042" y="80710"/>
                    <a:pt x="104168" y="80979"/>
                    <a:pt x="104406" y="81151"/>
                  </a:cubicBezTo>
                  <a:cubicBezTo>
                    <a:pt x="104559" y="81260"/>
                    <a:pt x="104736" y="81316"/>
                    <a:pt x="104920" y="81316"/>
                  </a:cubicBezTo>
                  <a:cubicBezTo>
                    <a:pt x="104968" y="81316"/>
                    <a:pt x="105019" y="81312"/>
                    <a:pt x="105067" y="81303"/>
                  </a:cubicBezTo>
                  <a:cubicBezTo>
                    <a:pt x="105299" y="81265"/>
                    <a:pt x="105503" y="81138"/>
                    <a:pt x="105641" y="80945"/>
                  </a:cubicBezTo>
                  <a:cubicBezTo>
                    <a:pt x="105673" y="80901"/>
                    <a:pt x="105700" y="80853"/>
                    <a:pt x="105722" y="80805"/>
                  </a:cubicBezTo>
                  <a:lnTo>
                    <a:pt x="125340" y="86830"/>
                  </a:lnTo>
                  <a:cubicBezTo>
                    <a:pt x="125298" y="87143"/>
                    <a:pt x="125422" y="87472"/>
                    <a:pt x="125697" y="87670"/>
                  </a:cubicBezTo>
                  <a:cubicBezTo>
                    <a:pt x="125850" y="87779"/>
                    <a:pt x="126027" y="87835"/>
                    <a:pt x="126212" y="87835"/>
                  </a:cubicBezTo>
                  <a:cubicBezTo>
                    <a:pt x="126260" y="87835"/>
                    <a:pt x="126310" y="87831"/>
                    <a:pt x="126358" y="87823"/>
                  </a:cubicBezTo>
                  <a:cubicBezTo>
                    <a:pt x="126590" y="87784"/>
                    <a:pt x="126795" y="87657"/>
                    <a:pt x="126932" y="87464"/>
                  </a:cubicBezTo>
                  <a:cubicBezTo>
                    <a:pt x="127070" y="87272"/>
                    <a:pt x="127125" y="87039"/>
                    <a:pt x="127086" y="86804"/>
                  </a:cubicBezTo>
                  <a:cubicBezTo>
                    <a:pt x="127048" y="86571"/>
                    <a:pt x="126920" y="86367"/>
                    <a:pt x="126728" y="86229"/>
                  </a:cubicBezTo>
                  <a:cubicBezTo>
                    <a:pt x="126572" y="86117"/>
                    <a:pt x="126392" y="86063"/>
                    <a:pt x="126213" y="86063"/>
                  </a:cubicBezTo>
                  <a:cubicBezTo>
                    <a:pt x="125937" y="86063"/>
                    <a:pt x="125665" y="86191"/>
                    <a:pt x="125492" y="86432"/>
                  </a:cubicBezTo>
                  <a:cubicBezTo>
                    <a:pt x="125454" y="86486"/>
                    <a:pt x="125423" y="86543"/>
                    <a:pt x="125399" y="86602"/>
                  </a:cubicBezTo>
                  <a:lnTo>
                    <a:pt x="105791" y="80580"/>
                  </a:lnTo>
                  <a:cubicBezTo>
                    <a:pt x="105808" y="80484"/>
                    <a:pt x="105812" y="80386"/>
                    <a:pt x="105795" y="80285"/>
                  </a:cubicBezTo>
                  <a:cubicBezTo>
                    <a:pt x="105757" y="80052"/>
                    <a:pt x="105629" y="79848"/>
                    <a:pt x="105437" y="79710"/>
                  </a:cubicBezTo>
                  <a:cubicBezTo>
                    <a:pt x="105283" y="79599"/>
                    <a:pt x="105105" y="79547"/>
                    <a:pt x="104928" y="79547"/>
                  </a:cubicBezTo>
                  <a:cubicBezTo>
                    <a:pt x="104839" y="79547"/>
                    <a:pt x="104751" y="79560"/>
                    <a:pt x="104666" y="79586"/>
                  </a:cubicBezTo>
                  <a:lnTo>
                    <a:pt x="91291" y="59370"/>
                  </a:lnTo>
                  <a:cubicBezTo>
                    <a:pt x="91351" y="59320"/>
                    <a:pt x="91408" y="59265"/>
                    <a:pt x="91454" y="59199"/>
                  </a:cubicBezTo>
                  <a:cubicBezTo>
                    <a:pt x="91612" y="58980"/>
                    <a:pt x="91650" y="58716"/>
                    <a:pt x="91591" y="58473"/>
                  </a:cubicBezTo>
                  <a:lnTo>
                    <a:pt x="121723" y="42022"/>
                  </a:lnTo>
                  <a:cubicBezTo>
                    <a:pt x="121773" y="42082"/>
                    <a:pt x="121827" y="42140"/>
                    <a:pt x="121893" y="42188"/>
                  </a:cubicBezTo>
                  <a:cubicBezTo>
                    <a:pt x="122049" y="42300"/>
                    <a:pt x="122229" y="42354"/>
                    <a:pt x="122408" y="42354"/>
                  </a:cubicBezTo>
                  <a:cubicBezTo>
                    <a:pt x="122508" y="42354"/>
                    <a:pt x="122608" y="42331"/>
                    <a:pt x="122702" y="42298"/>
                  </a:cubicBezTo>
                  <a:lnTo>
                    <a:pt x="143453" y="68738"/>
                  </a:lnTo>
                  <a:cubicBezTo>
                    <a:pt x="143438" y="68755"/>
                    <a:pt x="143422" y="68770"/>
                    <a:pt x="143408" y="68787"/>
                  </a:cubicBezTo>
                  <a:cubicBezTo>
                    <a:pt x="143123" y="69184"/>
                    <a:pt x="143215" y="69738"/>
                    <a:pt x="143613" y="70023"/>
                  </a:cubicBezTo>
                  <a:cubicBezTo>
                    <a:pt x="143769" y="70135"/>
                    <a:pt x="143948" y="70188"/>
                    <a:pt x="144127" y="70188"/>
                  </a:cubicBezTo>
                  <a:cubicBezTo>
                    <a:pt x="144155" y="70188"/>
                    <a:pt x="144182" y="70181"/>
                    <a:pt x="144210" y="70179"/>
                  </a:cubicBezTo>
                  <a:lnTo>
                    <a:pt x="150276" y="95191"/>
                  </a:lnTo>
                  <a:cubicBezTo>
                    <a:pt x="150132" y="95254"/>
                    <a:pt x="150005" y="95352"/>
                    <a:pt x="149911" y="95484"/>
                  </a:cubicBezTo>
                  <a:cubicBezTo>
                    <a:pt x="149774" y="95676"/>
                    <a:pt x="149718" y="95910"/>
                    <a:pt x="149758" y="96144"/>
                  </a:cubicBezTo>
                  <a:cubicBezTo>
                    <a:pt x="149796" y="96377"/>
                    <a:pt x="149923" y="96581"/>
                    <a:pt x="150116" y="96719"/>
                  </a:cubicBezTo>
                  <a:cubicBezTo>
                    <a:pt x="150272" y="96832"/>
                    <a:pt x="150451" y="96885"/>
                    <a:pt x="150630" y="96885"/>
                  </a:cubicBezTo>
                  <a:cubicBezTo>
                    <a:pt x="150905" y="96885"/>
                    <a:pt x="151178" y="96757"/>
                    <a:pt x="151351" y="96516"/>
                  </a:cubicBezTo>
                  <a:cubicBezTo>
                    <a:pt x="151633" y="96119"/>
                    <a:pt x="151542" y="95564"/>
                    <a:pt x="151145" y="95281"/>
                  </a:cubicBezTo>
                  <a:cubicBezTo>
                    <a:pt x="150994" y="95171"/>
                    <a:pt x="150817" y="95116"/>
                    <a:pt x="150635" y="95116"/>
                  </a:cubicBezTo>
                  <a:cubicBezTo>
                    <a:pt x="150591" y="95116"/>
                    <a:pt x="150546" y="95119"/>
                    <a:pt x="150501" y="95126"/>
                  </a:cubicBezTo>
                  <a:lnTo>
                    <a:pt x="144439" y="70126"/>
                  </a:lnTo>
                  <a:cubicBezTo>
                    <a:pt x="144598" y="70068"/>
                    <a:pt x="144742" y="69967"/>
                    <a:pt x="144848" y="69819"/>
                  </a:cubicBezTo>
                  <a:cubicBezTo>
                    <a:pt x="145133" y="69422"/>
                    <a:pt x="145041" y="68869"/>
                    <a:pt x="144643" y="68584"/>
                  </a:cubicBezTo>
                  <a:cubicBezTo>
                    <a:pt x="144489" y="68473"/>
                    <a:pt x="144310" y="68419"/>
                    <a:pt x="144133" y="68419"/>
                  </a:cubicBezTo>
                  <a:cubicBezTo>
                    <a:pt x="143954" y="68419"/>
                    <a:pt x="143776" y="68474"/>
                    <a:pt x="143625" y="68579"/>
                  </a:cubicBezTo>
                  <a:lnTo>
                    <a:pt x="122923" y="42187"/>
                  </a:lnTo>
                  <a:cubicBezTo>
                    <a:pt x="123003" y="42130"/>
                    <a:pt x="123078" y="42066"/>
                    <a:pt x="123137" y="41982"/>
                  </a:cubicBezTo>
                  <a:cubicBezTo>
                    <a:pt x="123422" y="41585"/>
                    <a:pt x="123330" y="41031"/>
                    <a:pt x="122934" y="40747"/>
                  </a:cubicBezTo>
                  <a:cubicBezTo>
                    <a:pt x="122782" y="40638"/>
                    <a:pt x="122603" y="40581"/>
                    <a:pt x="122419" y="40581"/>
                  </a:cubicBezTo>
                  <a:cubicBezTo>
                    <a:pt x="122371" y="40581"/>
                    <a:pt x="122322" y="40585"/>
                    <a:pt x="122273" y="40593"/>
                  </a:cubicBezTo>
                  <a:cubicBezTo>
                    <a:pt x="122040" y="40632"/>
                    <a:pt x="121837" y="40759"/>
                    <a:pt x="121699" y="40952"/>
                  </a:cubicBezTo>
                  <a:cubicBezTo>
                    <a:pt x="121684" y="40972"/>
                    <a:pt x="121674" y="40993"/>
                    <a:pt x="121662" y="41015"/>
                  </a:cubicBezTo>
                  <a:lnTo>
                    <a:pt x="88927" y="19118"/>
                  </a:lnTo>
                  <a:cubicBezTo>
                    <a:pt x="89200" y="18723"/>
                    <a:pt x="89106" y="18178"/>
                    <a:pt x="88714" y="17898"/>
                  </a:cubicBezTo>
                  <a:cubicBezTo>
                    <a:pt x="88558" y="17786"/>
                    <a:pt x="88378" y="17733"/>
                    <a:pt x="88200" y="17733"/>
                  </a:cubicBezTo>
                  <a:cubicBezTo>
                    <a:pt x="87924" y="17733"/>
                    <a:pt x="87652" y="17861"/>
                    <a:pt x="87479" y="18101"/>
                  </a:cubicBezTo>
                  <a:cubicBezTo>
                    <a:pt x="87463" y="18124"/>
                    <a:pt x="87452" y="18149"/>
                    <a:pt x="87437" y="18172"/>
                  </a:cubicBezTo>
                  <a:lnTo>
                    <a:pt x="59626" y="948"/>
                  </a:lnTo>
                  <a:cubicBezTo>
                    <a:pt x="59646" y="651"/>
                    <a:pt x="59520" y="351"/>
                    <a:pt x="59262" y="166"/>
                  </a:cubicBezTo>
                  <a:cubicBezTo>
                    <a:pt x="59111" y="58"/>
                    <a:pt x="58932" y="0"/>
                    <a:pt x="587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32"/>
            <p:cNvSpPr/>
            <p:nvPr/>
          </p:nvSpPr>
          <p:spPr>
            <a:xfrm>
              <a:off x="1522650" y="3538750"/>
              <a:ext cx="2417375" cy="1058350"/>
            </a:xfrm>
            <a:custGeom>
              <a:rect b="b" l="l" r="r" t="t"/>
              <a:pathLst>
                <a:path extrusionOk="0" h="42334" w="96695">
                  <a:moveTo>
                    <a:pt x="1008" y="1"/>
                  </a:moveTo>
                  <a:cubicBezTo>
                    <a:pt x="960" y="1"/>
                    <a:pt x="911" y="5"/>
                    <a:pt x="862" y="13"/>
                  </a:cubicBezTo>
                  <a:cubicBezTo>
                    <a:pt x="628" y="51"/>
                    <a:pt x="424" y="179"/>
                    <a:pt x="285" y="371"/>
                  </a:cubicBezTo>
                  <a:cubicBezTo>
                    <a:pt x="1" y="768"/>
                    <a:pt x="93" y="1321"/>
                    <a:pt x="489" y="1607"/>
                  </a:cubicBezTo>
                  <a:cubicBezTo>
                    <a:pt x="641" y="1716"/>
                    <a:pt x="819" y="1772"/>
                    <a:pt x="1002" y="1772"/>
                  </a:cubicBezTo>
                  <a:cubicBezTo>
                    <a:pt x="1050" y="1772"/>
                    <a:pt x="1100" y="1768"/>
                    <a:pt x="1148" y="1760"/>
                  </a:cubicBezTo>
                  <a:cubicBezTo>
                    <a:pt x="1382" y="1721"/>
                    <a:pt x="1585" y="1594"/>
                    <a:pt x="1724" y="1401"/>
                  </a:cubicBezTo>
                  <a:cubicBezTo>
                    <a:pt x="1775" y="1331"/>
                    <a:pt x="1812" y="1251"/>
                    <a:pt x="1839" y="1170"/>
                  </a:cubicBezTo>
                  <a:lnTo>
                    <a:pt x="49478" y="20273"/>
                  </a:lnTo>
                  <a:cubicBezTo>
                    <a:pt x="49259" y="20661"/>
                    <a:pt x="49358" y="21161"/>
                    <a:pt x="49729" y="21426"/>
                  </a:cubicBezTo>
                  <a:cubicBezTo>
                    <a:pt x="49886" y="21538"/>
                    <a:pt x="50065" y="21592"/>
                    <a:pt x="50244" y="21592"/>
                  </a:cubicBezTo>
                  <a:cubicBezTo>
                    <a:pt x="50520" y="21592"/>
                    <a:pt x="50792" y="21463"/>
                    <a:pt x="50965" y="21223"/>
                  </a:cubicBezTo>
                  <a:cubicBezTo>
                    <a:pt x="50983" y="21196"/>
                    <a:pt x="50997" y="21168"/>
                    <a:pt x="51011" y="21141"/>
                  </a:cubicBezTo>
                  <a:lnTo>
                    <a:pt x="70453" y="38632"/>
                  </a:lnTo>
                  <a:cubicBezTo>
                    <a:pt x="70320" y="38824"/>
                    <a:pt x="70266" y="39053"/>
                    <a:pt x="70304" y="39285"/>
                  </a:cubicBezTo>
                  <a:cubicBezTo>
                    <a:pt x="70342" y="39518"/>
                    <a:pt x="70469" y="39722"/>
                    <a:pt x="70662" y="39860"/>
                  </a:cubicBezTo>
                  <a:cubicBezTo>
                    <a:pt x="70818" y="39972"/>
                    <a:pt x="70998" y="40026"/>
                    <a:pt x="71176" y="40026"/>
                  </a:cubicBezTo>
                  <a:cubicBezTo>
                    <a:pt x="71452" y="40026"/>
                    <a:pt x="71725" y="39897"/>
                    <a:pt x="71897" y="39657"/>
                  </a:cubicBezTo>
                  <a:cubicBezTo>
                    <a:pt x="71957" y="39572"/>
                    <a:pt x="71998" y="39480"/>
                    <a:pt x="72025" y="39385"/>
                  </a:cubicBezTo>
                  <a:lnTo>
                    <a:pt x="94903" y="41502"/>
                  </a:lnTo>
                  <a:cubicBezTo>
                    <a:pt x="94919" y="41758"/>
                    <a:pt x="95040" y="42007"/>
                    <a:pt x="95266" y="42168"/>
                  </a:cubicBezTo>
                  <a:cubicBezTo>
                    <a:pt x="95423" y="42280"/>
                    <a:pt x="95601" y="42334"/>
                    <a:pt x="95781" y="42334"/>
                  </a:cubicBezTo>
                  <a:cubicBezTo>
                    <a:pt x="96056" y="42334"/>
                    <a:pt x="96329" y="42206"/>
                    <a:pt x="96502" y="41965"/>
                  </a:cubicBezTo>
                  <a:cubicBezTo>
                    <a:pt x="96639" y="41772"/>
                    <a:pt x="96694" y="41539"/>
                    <a:pt x="96655" y="41305"/>
                  </a:cubicBezTo>
                  <a:cubicBezTo>
                    <a:pt x="96620" y="41070"/>
                    <a:pt x="96493" y="40865"/>
                    <a:pt x="96301" y="40727"/>
                  </a:cubicBezTo>
                  <a:cubicBezTo>
                    <a:pt x="96148" y="40618"/>
                    <a:pt x="95971" y="40561"/>
                    <a:pt x="95788" y="40561"/>
                  </a:cubicBezTo>
                  <a:cubicBezTo>
                    <a:pt x="95739" y="40561"/>
                    <a:pt x="95690" y="40565"/>
                    <a:pt x="95641" y="40573"/>
                  </a:cubicBezTo>
                  <a:cubicBezTo>
                    <a:pt x="95408" y="40613"/>
                    <a:pt x="95203" y="40739"/>
                    <a:pt x="95065" y="40932"/>
                  </a:cubicBezTo>
                  <a:cubicBezTo>
                    <a:pt x="94993" y="41035"/>
                    <a:pt x="94944" y="41149"/>
                    <a:pt x="94920" y="41266"/>
                  </a:cubicBezTo>
                  <a:lnTo>
                    <a:pt x="72064" y="39153"/>
                  </a:lnTo>
                  <a:cubicBezTo>
                    <a:pt x="72068" y="38873"/>
                    <a:pt x="71940" y="38595"/>
                    <a:pt x="71697" y="38420"/>
                  </a:cubicBezTo>
                  <a:cubicBezTo>
                    <a:pt x="71545" y="38311"/>
                    <a:pt x="71367" y="38254"/>
                    <a:pt x="71183" y="38254"/>
                  </a:cubicBezTo>
                  <a:cubicBezTo>
                    <a:pt x="71134" y="38254"/>
                    <a:pt x="71085" y="38258"/>
                    <a:pt x="71036" y="38266"/>
                  </a:cubicBezTo>
                  <a:cubicBezTo>
                    <a:pt x="70879" y="38292"/>
                    <a:pt x="70737" y="38361"/>
                    <a:pt x="70617" y="38461"/>
                  </a:cubicBezTo>
                  <a:lnTo>
                    <a:pt x="51109" y="20911"/>
                  </a:lnTo>
                  <a:cubicBezTo>
                    <a:pt x="51188" y="20572"/>
                    <a:pt x="51063" y="20203"/>
                    <a:pt x="50764" y="19988"/>
                  </a:cubicBezTo>
                  <a:cubicBezTo>
                    <a:pt x="50609" y="19877"/>
                    <a:pt x="50430" y="19824"/>
                    <a:pt x="50253" y="19824"/>
                  </a:cubicBezTo>
                  <a:cubicBezTo>
                    <a:pt x="50023" y="19824"/>
                    <a:pt x="49796" y="19913"/>
                    <a:pt x="49627" y="20080"/>
                  </a:cubicBezTo>
                  <a:lnTo>
                    <a:pt x="1890" y="937"/>
                  </a:lnTo>
                  <a:cubicBezTo>
                    <a:pt x="1894" y="873"/>
                    <a:pt x="1893" y="807"/>
                    <a:pt x="1881" y="741"/>
                  </a:cubicBezTo>
                  <a:cubicBezTo>
                    <a:pt x="1842" y="507"/>
                    <a:pt x="1715" y="304"/>
                    <a:pt x="1523" y="167"/>
                  </a:cubicBezTo>
                  <a:cubicBezTo>
                    <a:pt x="1371" y="58"/>
                    <a:pt x="1192" y="1"/>
                    <a:pt x="10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4" name="Google Shape;224;p3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25" name="Google Shape;225;p32"/>
          <p:cNvSpPr txBox="1"/>
          <p:nvPr>
            <p:ph idx="1" type="subTitle"/>
          </p:nvPr>
        </p:nvSpPr>
        <p:spPr>
          <a:xfrm>
            <a:off x="1225674" y="1659425"/>
            <a:ext cx="3218700" cy="12078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226" name="Google Shape;226;p32"/>
          <p:cNvSpPr txBox="1"/>
          <p:nvPr>
            <p:ph idx="2" type="subTitle"/>
          </p:nvPr>
        </p:nvSpPr>
        <p:spPr>
          <a:xfrm>
            <a:off x="5052125" y="1659425"/>
            <a:ext cx="3218700" cy="12078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227" name="Google Shape;227;p32"/>
          <p:cNvSpPr txBox="1"/>
          <p:nvPr>
            <p:ph idx="3" type="subTitle"/>
          </p:nvPr>
        </p:nvSpPr>
        <p:spPr>
          <a:xfrm>
            <a:off x="1225674" y="3320000"/>
            <a:ext cx="3218700" cy="12078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228" name="Google Shape;228;p32"/>
          <p:cNvSpPr txBox="1"/>
          <p:nvPr>
            <p:ph idx="4" type="subTitle"/>
          </p:nvPr>
        </p:nvSpPr>
        <p:spPr>
          <a:xfrm>
            <a:off x="5052125" y="3320000"/>
            <a:ext cx="3218700" cy="12078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229" name="Google Shape;229;p32"/>
          <p:cNvSpPr txBox="1"/>
          <p:nvPr>
            <p:ph idx="5" type="subTitle"/>
          </p:nvPr>
        </p:nvSpPr>
        <p:spPr>
          <a:xfrm>
            <a:off x="1225675" y="1331675"/>
            <a:ext cx="3218700" cy="4116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400"/>
              <a:buFont typeface="Raleway"/>
              <a:buNone/>
              <a:defRPr sz="1800">
                <a:solidFill>
                  <a:schemeClr val="dk1"/>
                </a:solidFill>
                <a:latin typeface="Space Grotesk Medium"/>
                <a:ea typeface="Space Grotesk Medium"/>
                <a:cs typeface="Space Grotesk Medium"/>
                <a:sym typeface="Space Grotesk Medium"/>
              </a:defRPr>
            </a:lvl1pPr>
            <a:lvl2pPr lvl="1"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230" name="Google Shape;230;p32"/>
          <p:cNvSpPr txBox="1"/>
          <p:nvPr>
            <p:ph idx="6" type="subTitle"/>
          </p:nvPr>
        </p:nvSpPr>
        <p:spPr>
          <a:xfrm>
            <a:off x="1225675" y="2992275"/>
            <a:ext cx="3218700" cy="4116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400"/>
              <a:buFont typeface="Raleway"/>
              <a:buNone/>
              <a:defRPr sz="1800">
                <a:solidFill>
                  <a:schemeClr val="dk1"/>
                </a:solidFill>
                <a:latin typeface="Space Grotesk Medium"/>
                <a:ea typeface="Space Grotesk Medium"/>
                <a:cs typeface="Space Grotesk Medium"/>
                <a:sym typeface="Space Grotesk Medium"/>
              </a:defRPr>
            </a:lvl1pPr>
            <a:lvl2pPr lvl="1"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231" name="Google Shape;231;p32"/>
          <p:cNvSpPr txBox="1"/>
          <p:nvPr>
            <p:ph idx="7" type="subTitle"/>
          </p:nvPr>
        </p:nvSpPr>
        <p:spPr>
          <a:xfrm>
            <a:off x="5052099" y="1331675"/>
            <a:ext cx="3218700" cy="4116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400"/>
              <a:buFont typeface="Raleway"/>
              <a:buNone/>
              <a:defRPr sz="1800">
                <a:solidFill>
                  <a:schemeClr val="dk1"/>
                </a:solidFill>
                <a:latin typeface="Space Grotesk Medium"/>
                <a:ea typeface="Space Grotesk Medium"/>
                <a:cs typeface="Space Grotesk Medium"/>
                <a:sym typeface="Space Grotesk Medium"/>
              </a:defRPr>
            </a:lvl1pPr>
            <a:lvl2pPr lvl="1"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232" name="Google Shape;232;p32"/>
          <p:cNvSpPr txBox="1"/>
          <p:nvPr>
            <p:ph idx="8" type="subTitle"/>
          </p:nvPr>
        </p:nvSpPr>
        <p:spPr>
          <a:xfrm>
            <a:off x="5052099" y="2992275"/>
            <a:ext cx="3218700" cy="4116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400"/>
              <a:buFont typeface="Raleway"/>
              <a:buNone/>
              <a:defRPr sz="1800">
                <a:solidFill>
                  <a:schemeClr val="dk1"/>
                </a:solidFill>
                <a:latin typeface="Space Grotesk Medium"/>
                <a:ea typeface="Space Grotesk Medium"/>
                <a:cs typeface="Space Grotesk Medium"/>
                <a:sym typeface="Space Grotesk Medium"/>
              </a:defRPr>
            </a:lvl1pPr>
            <a:lvl2pPr lvl="1"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233" name="Shape 233"/>
        <p:cNvGrpSpPr/>
        <p:nvPr/>
      </p:nvGrpSpPr>
      <p:grpSpPr>
        <a:xfrm>
          <a:off x="0" y="0"/>
          <a:ext cx="0" cy="0"/>
          <a:chOff x="0" y="0"/>
          <a:chExt cx="0" cy="0"/>
        </a:xfrm>
      </p:grpSpPr>
      <p:grpSp>
        <p:nvGrpSpPr>
          <p:cNvPr id="234" name="Google Shape;234;p33"/>
          <p:cNvGrpSpPr/>
          <p:nvPr/>
        </p:nvGrpSpPr>
        <p:grpSpPr>
          <a:xfrm>
            <a:off x="0" y="0"/>
            <a:ext cx="9144001" cy="5143500"/>
            <a:chOff x="0" y="0"/>
            <a:chExt cx="9144001" cy="5143500"/>
          </a:xfrm>
        </p:grpSpPr>
        <p:pic>
          <p:nvPicPr>
            <p:cNvPr id="235" name="Google Shape;235;p33"/>
            <p:cNvPicPr preferRelativeResize="0"/>
            <p:nvPr/>
          </p:nvPicPr>
          <p:blipFill>
            <a:blip r:embed="rId2">
              <a:alphaModFix/>
            </a:blip>
            <a:stretch>
              <a:fillRect/>
            </a:stretch>
          </p:blipFill>
          <p:spPr>
            <a:xfrm flipH="1" rot="10800000">
              <a:off x="0" y="2052950"/>
              <a:ext cx="4220500" cy="3090550"/>
            </a:xfrm>
            <a:prstGeom prst="rect">
              <a:avLst/>
            </a:prstGeom>
            <a:noFill/>
            <a:ln>
              <a:noFill/>
            </a:ln>
          </p:spPr>
        </p:pic>
        <p:pic>
          <p:nvPicPr>
            <p:cNvPr id="236" name="Google Shape;236;p33"/>
            <p:cNvPicPr preferRelativeResize="0"/>
            <p:nvPr/>
          </p:nvPicPr>
          <p:blipFill>
            <a:blip r:embed="rId3">
              <a:alphaModFix/>
            </a:blip>
            <a:stretch>
              <a:fillRect/>
            </a:stretch>
          </p:blipFill>
          <p:spPr>
            <a:xfrm flipH="1" rot="10800000">
              <a:off x="6764924" y="0"/>
              <a:ext cx="2379077" cy="3237334"/>
            </a:xfrm>
            <a:prstGeom prst="rect">
              <a:avLst/>
            </a:prstGeom>
            <a:noFill/>
            <a:ln>
              <a:noFill/>
            </a:ln>
          </p:spPr>
        </p:pic>
      </p:grpSp>
      <p:grpSp>
        <p:nvGrpSpPr>
          <p:cNvPr id="237" name="Google Shape;237;p33"/>
          <p:cNvGrpSpPr/>
          <p:nvPr/>
        </p:nvGrpSpPr>
        <p:grpSpPr>
          <a:xfrm rot="10800000">
            <a:off x="6704226" y="3811697"/>
            <a:ext cx="4574075" cy="3479350"/>
            <a:chOff x="1522650" y="1117750"/>
            <a:chExt cx="4574075" cy="3479350"/>
          </a:xfrm>
        </p:grpSpPr>
        <p:sp>
          <p:nvSpPr>
            <p:cNvPr id="238" name="Google Shape;238;p33"/>
            <p:cNvSpPr/>
            <p:nvPr/>
          </p:nvSpPr>
          <p:spPr>
            <a:xfrm>
              <a:off x="2305900" y="1117750"/>
              <a:ext cx="3790825" cy="3217100"/>
            </a:xfrm>
            <a:custGeom>
              <a:rect b="b" l="l" r="r" t="t"/>
              <a:pathLst>
                <a:path extrusionOk="0" h="128684" w="151633">
                  <a:moveTo>
                    <a:pt x="59573" y="1190"/>
                  </a:moveTo>
                  <a:lnTo>
                    <a:pt x="87345" y="18391"/>
                  </a:lnTo>
                  <a:cubicBezTo>
                    <a:pt x="87254" y="18737"/>
                    <a:pt x="87376" y="19117"/>
                    <a:pt x="87682" y="19337"/>
                  </a:cubicBezTo>
                  <a:cubicBezTo>
                    <a:pt x="87712" y="19358"/>
                    <a:pt x="87742" y="19374"/>
                    <a:pt x="87773" y="19391"/>
                  </a:cubicBezTo>
                  <a:lnTo>
                    <a:pt x="73089" y="35287"/>
                  </a:lnTo>
                  <a:cubicBezTo>
                    <a:pt x="73041" y="35228"/>
                    <a:pt x="72987" y="35173"/>
                    <a:pt x="72923" y="35127"/>
                  </a:cubicBezTo>
                  <a:cubicBezTo>
                    <a:pt x="72772" y="35017"/>
                    <a:pt x="72594" y="34961"/>
                    <a:pt x="72410" y="34961"/>
                  </a:cubicBezTo>
                  <a:cubicBezTo>
                    <a:pt x="72364" y="34961"/>
                    <a:pt x="72317" y="34964"/>
                    <a:pt x="72269" y="34972"/>
                  </a:cubicBezTo>
                  <a:lnTo>
                    <a:pt x="59361" y="1513"/>
                  </a:lnTo>
                  <a:cubicBezTo>
                    <a:pt x="59397" y="1478"/>
                    <a:pt x="59435" y="1443"/>
                    <a:pt x="59466" y="1400"/>
                  </a:cubicBezTo>
                  <a:cubicBezTo>
                    <a:pt x="59513" y="1335"/>
                    <a:pt x="59546" y="1262"/>
                    <a:pt x="59573" y="1190"/>
                  </a:cubicBezTo>
                  <a:close/>
                  <a:moveTo>
                    <a:pt x="57905" y="1155"/>
                  </a:moveTo>
                  <a:cubicBezTo>
                    <a:pt x="57962" y="1330"/>
                    <a:pt x="58069" y="1490"/>
                    <a:pt x="58229" y="1604"/>
                  </a:cubicBezTo>
                  <a:cubicBezTo>
                    <a:pt x="58385" y="1716"/>
                    <a:pt x="58564" y="1770"/>
                    <a:pt x="58744" y="1770"/>
                  </a:cubicBezTo>
                  <a:cubicBezTo>
                    <a:pt x="58890" y="1770"/>
                    <a:pt x="59035" y="1731"/>
                    <a:pt x="59165" y="1661"/>
                  </a:cubicBezTo>
                  <a:lnTo>
                    <a:pt x="72044" y="35042"/>
                  </a:lnTo>
                  <a:cubicBezTo>
                    <a:pt x="71907" y="35103"/>
                    <a:pt x="71787" y="35197"/>
                    <a:pt x="71696" y="35320"/>
                  </a:cubicBezTo>
                  <a:lnTo>
                    <a:pt x="34939" y="10633"/>
                  </a:lnTo>
                  <a:cubicBezTo>
                    <a:pt x="34967" y="10533"/>
                    <a:pt x="34978" y="10431"/>
                    <a:pt x="34971" y="10330"/>
                  </a:cubicBezTo>
                  <a:lnTo>
                    <a:pt x="57905" y="1155"/>
                  </a:lnTo>
                  <a:close/>
                  <a:moveTo>
                    <a:pt x="34896" y="10886"/>
                  </a:moveTo>
                  <a:lnTo>
                    <a:pt x="71585" y="35528"/>
                  </a:lnTo>
                  <a:cubicBezTo>
                    <a:pt x="71451" y="35873"/>
                    <a:pt x="71547" y="36273"/>
                    <a:pt x="71839" y="36520"/>
                  </a:cubicBezTo>
                  <a:lnTo>
                    <a:pt x="61150" y="46075"/>
                  </a:lnTo>
                  <a:cubicBezTo>
                    <a:pt x="61131" y="46059"/>
                    <a:pt x="61114" y="46040"/>
                    <a:pt x="61092" y="46024"/>
                  </a:cubicBezTo>
                  <a:cubicBezTo>
                    <a:pt x="60938" y="45913"/>
                    <a:pt x="60760" y="45860"/>
                    <a:pt x="60583" y="45860"/>
                  </a:cubicBezTo>
                  <a:cubicBezTo>
                    <a:pt x="60438" y="45860"/>
                    <a:pt x="60294" y="45896"/>
                    <a:pt x="60165" y="45964"/>
                  </a:cubicBezTo>
                  <a:lnTo>
                    <a:pt x="34896" y="10886"/>
                  </a:lnTo>
                  <a:close/>
                  <a:moveTo>
                    <a:pt x="88012" y="19481"/>
                  </a:moveTo>
                  <a:cubicBezTo>
                    <a:pt x="88073" y="19495"/>
                    <a:pt x="88135" y="19503"/>
                    <a:pt x="88199" y="19503"/>
                  </a:cubicBezTo>
                  <a:cubicBezTo>
                    <a:pt x="88236" y="19503"/>
                    <a:pt x="88270" y="19496"/>
                    <a:pt x="88308" y="19491"/>
                  </a:cubicBezTo>
                  <a:lnTo>
                    <a:pt x="90601" y="57808"/>
                  </a:lnTo>
                  <a:cubicBezTo>
                    <a:pt x="90477" y="57828"/>
                    <a:pt x="90359" y="57878"/>
                    <a:pt x="90253" y="57948"/>
                  </a:cubicBezTo>
                  <a:lnTo>
                    <a:pt x="73040" y="36456"/>
                  </a:lnTo>
                  <a:cubicBezTo>
                    <a:pt x="73069" y="36426"/>
                    <a:pt x="73102" y="36397"/>
                    <a:pt x="73126" y="36363"/>
                  </a:cubicBezTo>
                  <a:cubicBezTo>
                    <a:pt x="73264" y="36171"/>
                    <a:pt x="73319" y="35936"/>
                    <a:pt x="73280" y="35702"/>
                  </a:cubicBezTo>
                  <a:cubicBezTo>
                    <a:pt x="73268" y="35629"/>
                    <a:pt x="73244" y="35561"/>
                    <a:pt x="73216" y="35494"/>
                  </a:cubicBezTo>
                  <a:lnTo>
                    <a:pt x="88012" y="19481"/>
                  </a:lnTo>
                  <a:close/>
                  <a:moveTo>
                    <a:pt x="88769" y="19295"/>
                  </a:moveTo>
                  <a:lnTo>
                    <a:pt x="121569" y="41232"/>
                  </a:lnTo>
                  <a:cubicBezTo>
                    <a:pt x="121516" y="41429"/>
                    <a:pt x="121532" y="41636"/>
                    <a:pt x="121612" y="41820"/>
                  </a:cubicBezTo>
                  <a:lnTo>
                    <a:pt x="91516" y="58252"/>
                  </a:lnTo>
                  <a:cubicBezTo>
                    <a:pt x="91455" y="58141"/>
                    <a:pt x="91371" y="58040"/>
                    <a:pt x="91261" y="57962"/>
                  </a:cubicBezTo>
                  <a:cubicBezTo>
                    <a:pt x="91131" y="57868"/>
                    <a:pt x="90984" y="57820"/>
                    <a:pt x="90835" y="57804"/>
                  </a:cubicBezTo>
                  <a:lnTo>
                    <a:pt x="88539" y="19431"/>
                  </a:lnTo>
                  <a:cubicBezTo>
                    <a:pt x="88621" y="19396"/>
                    <a:pt x="88699" y="19354"/>
                    <a:pt x="88769" y="19295"/>
                  </a:cubicBezTo>
                  <a:close/>
                  <a:moveTo>
                    <a:pt x="72858" y="36603"/>
                  </a:moveTo>
                  <a:lnTo>
                    <a:pt x="90079" y="58104"/>
                  </a:lnTo>
                  <a:cubicBezTo>
                    <a:pt x="90062" y="58125"/>
                    <a:pt x="90041" y="58144"/>
                    <a:pt x="90025" y="58165"/>
                  </a:cubicBezTo>
                  <a:cubicBezTo>
                    <a:pt x="89989" y="58216"/>
                    <a:pt x="89960" y="58268"/>
                    <a:pt x="89936" y="58323"/>
                  </a:cubicBezTo>
                  <a:lnTo>
                    <a:pt x="61457" y="46818"/>
                  </a:lnTo>
                  <a:cubicBezTo>
                    <a:pt x="61473" y="46617"/>
                    <a:pt x="61422" y="46416"/>
                    <a:pt x="61307" y="46247"/>
                  </a:cubicBezTo>
                  <a:lnTo>
                    <a:pt x="72044" y="36651"/>
                  </a:lnTo>
                  <a:cubicBezTo>
                    <a:pt x="72160" y="36702"/>
                    <a:pt x="72283" y="36731"/>
                    <a:pt x="72406" y="36731"/>
                  </a:cubicBezTo>
                  <a:cubicBezTo>
                    <a:pt x="72565" y="36731"/>
                    <a:pt x="72719" y="36684"/>
                    <a:pt x="72858" y="36603"/>
                  </a:cubicBezTo>
                  <a:close/>
                  <a:moveTo>
                    <a:pt x="29406" y="22188"/>
                  </a:moveTo>
                  <a:lnTo>
                    <a:pt x="59857" y="46227"/>
                  </a:lnTo>
                  <a:cubicBezTo>
                    <a:pt x="59573" y="46625"/>
                    <a:pt x="59665" y="47178"/>
                    <a:pt x="60061" y="47462"/>
                  </a:cubicBezTo>
                  <a:cubicBezTo>
                    <a:pt x="60098" y="47488"/>
                    <a:pt x="60135" y="47509"/>
                    <a:pt x="60173" y="47529"/>
                  </a:cubicBezTo>
                  <a:lnTo>
                    <a:pt x="58655" y="58545"/>
                  </a:lnTo>
                  <a:cubicBezTo>
                    <a:pt x="58595" y="58532"/>
                    <a:pt x="58534" y="58525"/>
                    <a:pt x="58473" y="58525"/>
                  </a:cubicBezTo>
                  <a:cubicBezTo>
                    <a:pt x="58354" y="58525"/>
                    <a:pt x="58236" y="58550"/>
                    <a:pt x="58125" y="58596"/>
                  </a:cubicBezTo>
                  <a:lnTo>
                    <a:pt x="29406" y="22188"/>
                  </a:lnTo>
                  <a:close/>
                  <a:moveTo>
                    <a:pt x="16326" y="26247"/>
                  </a:moveTo>
                  <a:lnTo>
                    <a:pt x="57750" y="58893"/>
                  </a:lnTo>
                  <a:cubicBezTo>
                    <a:pt x="57750" y="58894"/>
                    <a:pt x="57749" y="58894"/>
                    <a:pt x="57748" y="58895"/>
                  </a:cubicBezTo>
                  <a:cubicBezTo>
                    <a:pt x="57632" y="59054"/>
                    <a:pt x="57582" y="59240"/>
                    <a:pt x="57584" y="59421"/>
                  </a:cubicBezTo>
                  <a:lnTo>
                    <a:pt x="33209" y="61477"/>
                  </a:lnTo>
                  <a:cubicBezTo>
                    <a:pt x="33171" y="61253"/>
                    <a:pt x="33049" y="61044"/>
                    <a:pt x="32851" y="60900"/>
                  </a:cubicBezTo>
                  <a:cubicBezTo>
                    <a:pt x="32696" y="60788"/>
                    <a:pt x="32515" y="60735"/>
                    <a:pt x="32336" y="60735"/>
                  </a:cubicBezTo>
                  <a:cubicBezTo>
                    <a:pt x="32231" y="60735"/>
                    <a:pt x="32126" y="60753"/>
                    <a:pt x="32028" y="60789"/>
                  </a:cubicBezTo>
                  <a:lnTo>
                    <a:pt x="16086" y="26436"/>
                  </a:lnTo>
                  <a:cubicBezTo>
                    <a:pt x="16176" y="26387"/>
                    <a:pt x="16257" y="26325"/>
                    <a:pt x="16326" y="26247"/>
                  </a:cubicBezTo>
                  <a:close/>
                  <a:moveTo>
                    <a:pt x="57622" y="59652"/>
                  </a:moveTo>
                  <a:cubicBezTo>
                    <a:pt x="57674" y="59839"/>
                    <a:pt x="57783" y="60008"/>
                    <a:pt x="57952" y="60129"/>
                  </a:cubicBezTo>
                  <a:cubicBezTo>
                    <a:pt x="58054" y="60201"/>
                    <a:pt x="58165" y="60247"/>
                    <a:pt x="58279" y="60272"/>
                  </a:cubicBezTo>
                  <a:lnTo>
                    <a:pt x="55785" y="68604"/>
                  </a:lnTo>
                  <a:cubicBezTo>
                    <a:pt x="55759" y="68602"/>
                    <a:pt x="55732" y="68601"/>
                    <a:pt x="55705" y="68601"/>
                  </a:cubicBezTo>
                  <a:cubicBezTo>
                    <a:pt x="55430" y="68601"/>
                    <a:pt x="55160" y="68726"/>
                    <a:pt x="54987" y="68966"/>
                  </a:cubicBezTo>
                  <a:cubicBezTo>
                    <a:pt x="54939" y="69034"/>
                    <a:pt x="54905" y="69108"/>
                    <a:pt x="54878" y="69182"/>
                  </a:cubicBezTo>
                  <a:lnTo>
                    <a:pt x="33192" y="61843"/>
                  </a:lnTo>
                  <a:cubicBezTo>
                    <a:pt x="33203" y="61799"/>
                    <a:pt x="33210" y="61755"/>
                    <a:pt x="33214" y="61709"/>
                  </a:cubicBezTo>
                  <a:lnTo>
                    <a:pt x="57622" y="59652"/>
                  </a:lnTo>
                  <a:close/>
                  <a:moveTo>
                    <a:pt x="61404" y="47049"/>
                  </a:moveTo>
                  <a:lnTo>
                    <a:pt x="89872" y="58550"/>
                  </a:lnTo>
                  <a:cubicBezTo>
                    <a:pt x="89825" y="58868"/>
                    <a:pt x="89949" y="59201"/>
                    <a:pt x="90228" y="59401"/>
                  </a:cubicBezTo>
                  <a:cubicBezTo>
                    <a:pt x="90327" y="59471"/>
                    <a:pt x="90435" y="59515"/>
                    <a:pt x="90546" y="59541"/>
                  </a:cubicBezTo>
                  <a:lnTo>
                    <a:pt x="88027" y="76730"/>
                  </a:lnTo>
                  <a:cubicBezTo>
                    <a:pt x="88011" y="76729"/>
                    <a:pt x="87994" y="76729"/>
                    <a:pt x="87977" y="76729"/>
                  </a:cubicBezTo>
                  <a:cubicBezTo>
                    <a:pt x="87931" y="76729"/>
                    <a:pt x="87884" y="76732"/>
                    <a:pt x="87837" y="76740"/>
                  </a:cubicBezTo>
                  <a:cubicBezTo>
                    <a:pt x="87715" y="76760"/>
                    <a:pt x="87603" y="76805"/>
                    <a:pt x="87501" y="76869"/>
                  </a:cubicBezTo>
                  <a:lnTo>
                    <a:pt x="61265" y="47294"/>
                  </a:lnTo>
                  <a:cubicBezTo>
                    <a:pt x="61275" y="47282"/>
                    <a:pt x="61288" y="47273"/>
                    <a:pt x="61297" y="47259"/>
                  </a:cubicBezTo>
                  <a:cubicBezTo>
                    <a:pt x="61344" y="47194"/>
                    <a:pt x="61377" y="47123"/>
                    <a:pt x="61404" y="47049"/>
                  </a:cubicBezTo>
                  <a:close/>
                  <a:moveTo>
                    <a:pt x="61096" y="47455"/>
                  </a:moveTo>
                  <a:lnTo>
                    <a:pt x="87328" y="77024"/>
                  </a:lnTo>
                  <a:cubicBezTo>
                    <a:pt x="87322" y="77033"/>
                    <a:pt x="87314" y="77039"/>
                    <a:pt x="87308" y="77047"/>
                  </a:cubicBezTo>
                  <a:lnTo>
                    <a:pt x="59297" y="59712"/>
                  </a:lnTo>
                  <a:cubicBezTo>
                    <a:pt x="59429" y="59348"/>
                    <a:pt x="59315" y="58926"/>
                    <a:pt x="58985" y="58689"/>
                  </a:cubicBezTo>
                  <a:cubicBezTo>
                    <a:pt x="58952" y="58665"/>
                    <a:pt x="58916" y="58648"/>
                    <a:pt x="58882" y="58628"/>
                  </a:cubicBezTo>
                  <a:lnTo>
                    <a:pt x="60400" y="47607"/>
                  </a:lnTo>
                  <a:cubicBezTo>
                    <a:pt x="60459" y="47619"/>
                    <a:pt x="60519" y="47627"/>
                    <a:pt x="60578" y="47627"/>
                  </a:cubicBezTo>
                  <a:cubicBezTo>
                    <a:pt x="60762" y="47627"/>
                    <a:pt x="60943" y="47564"/>
                    <a:pt x="61096" y="47455"/>
                  </a:cubicBezTo>
                  <a:close/>
                  <a:moveTo>
                    <a:pt x="59189" y="59922"/>
                  </a:moveTo>
                  <a:lnTo>
                    <a:pt x="87178" y="77244"/>
                  </a:lnTo>
                  <a:cubicBezTo>
                    <a:pt x="87172" y="77259"/>
                    <a:pt x="87166" y="77275"/>
                    <a:pt x="87161" y="77291"/>
                  </a:cubicBezTo>
                  <a:lnTo>
                    <a:pt x="56571" y="69673"/>
                  </a:lnTo>
                  <a:cubicBezTo>
                    <a:pt x="56646" y="69338"/>
                    <a:pt x="56520" y="68976"/>
                    <a:pt x="56224" y="68763"/>
                  </a:cubicBezTo>
                  <a:cubicBezTo>
                    <a:pt x="56157" y="68717"/>
                    <a:pt x="56087" y="68682"/>
                    <a:pt x="56015" y="68656"/>
                  </a:cubicBezTo>
                  <a:lnTo>
                    <a:pt x="58519" y="60290"/>
                  </a:lnTo>
                  <a:cubicBezTo>
                    <a:pt x="58777" y="60275"/>
                    <a:pt x="59025" y="60152"/>
                    <a:pt x="59188" y="59926"/>
                  </a:cubicBezTo>
                  <a:cubicBezTo>
                    <a:pt x="59189" y="59924"/>
                    <a:pt x="59189" y="59923"/>
                    <a:pt x="59189" y="59922"/>
                  </a:cubicBezTo>
                  <a:close/>
                  <a:moveTo>
                    <a:pt x="6382" y="54567"/>
                  </a:moveTo>
                  <a:lnTo>
                    <a:pt x="31456" y="61554"/>
                  </a:lnTo>
                  <a:cubicBezTo>
                    <a:pt x="31440" y="61772"/>
                    <a:pt x="31506" y="61990"/>
                    <a:pt x="31643" y="62166"/>
                  </a:cubicBezTo>
                  <a:lnTo>
                    <a:pt x="15546" y="78173"/>
                  </a:lnTo>
                  <a:cubicBezTo>
                    <a:pt x="15506" y="78130"/>
                    <a:pt x="15461" y="78092"/>
                    <a:pt x="15414" y="78055"/>
                  </a:cubicBezTo>
                  <a:cubicBezTo>
                    <a:pt x="15260" y="77944"/>
                    <a:pt x="15081" y="77892"/>
                    <a:pt x="14905" y="77892"/>
                  </a:cubicBezTo>
                  <a:cubicBezTo>
                    <a:pt x="14826" y="77892"/>
                    <a:pt x="14747" y="77902"/>
                    <a:pt x="14671" y="77923"/>
                  </a:cubicBezTo>
                  <a:lnTo>
                    <a:pt x="6061" y="55104"/>
                  </a:lnTo>
                  <a:cubicBezTo>
                    <a:pt x="6125" y="55054"/>
                    <a:pt x="6183" y="54997"/>
                    <a:pt x="6233" y="54928"/>
                  </a:cubicBezTo>
                  <a:cubicBezTo>
                    <a:pt x="6313" y="54818"/>
                    <a:pt x="6360" y="54692"/>
                    <a:pt x="6382" y="54567"/>
                  </a:cubicBezTo>
                  <a:close/>
                  <a:moveTo>
                    <a:pt x="91099" y="59489"/>
                  </a:moveTo>
                  <a:lnTo>
                    <a:pt x="104457" y="79682"/>
                  </a:lnTo>
                  <a:cubicBezTo>
                    <a:pt x="104363" y="79741"/>
                    <a:pt x="104277" y="79819"/>
                    <a:pt x="104210" y="79913"/>
                  </a:cubicBezTo>
                  <a:cubicBezTo>
                    <a:pt x="104146" y="80003"/>
                    <a:pt x="104103" y="80102"/>
                    <a:pt x="104076" y="80204"/>
                  </a:cubicBezTo>
                  <a:lnTo>
                    <a:pt x="88866" y="77650"/>
                  </a:lnTo>
                  <a:cubicBezTo>
                    <a:pt x="88877" y="77362"/>
                    <a:pt x="88749" y="77075"/>
                    <a:pt x="88499" y="76896"/>
                  </a:cubicBezTo>
                  <a:cubicBezTo>
                    <a:pt x="88425" y="76842"/>
                    <a:pt x="88344" y="76806"/>
                    <a:pt x="88260" y="76778"/>
                  </a:cubicBezTo>
                  <a:lnTo>
                    <a:pt x="90783" y="59563"/>
                  </a:lnTo>
                  <a:cubicBezTo>
                    <a:pt x="90892" y="59558"/>
                    <a:pt x="90999" y="59534"/>
                    <a:pt x="91099" y="59489"/>
                  </a:cubicBezTo>
                  <a:close/>
                  <a:moveTo>
                    <a:pt x="33100" y="62061"/>
                  </a:moveTo>
                  <a:lnTo>
                    <a:pt x="54828" y="69413"/>
                  </a:lnTo>
                  <a:cubicBezTo>
                    <a:pt x="54804" y="69712"/>
                    <a:pt x="54931" y="70016"/>
                    <a:pt x="55192" y="70201"/>
                  </a:cubicBezTo>
                  <a:cubicBezTo>
                    <a:pt x="55275" y="70262"/>
                    <a:pt x="55369" y="70305"/>
                    <a:pt x="55466" y="70333"/>
                  </a:cubicBezTo>
                  <a:lnTo>
                    <a:pt x="54144" y="97291"/>
                  </a:lnTo>
                  <a:cubicBezTo>
                    <a:pt x="54112" y="97293"/>
                    <a:pt x="54080" y="97293"/>
                    <a:pt x="54049" y="97298"/>
                  </a:cubicBezTo>
                  <a:cubicBezTo>
                    <a:pt x="53964" y="97313"/>
                    <a:pt x="53885" y="97342"/>
                    <a:pt x="53809" y="97378"/>
                  </a:cubicBezTo>
                  <a:lnTo>
                    <a:pt x="32845" y="62338"/>
                  </a:lnTo>
                  <a:cubicBezTo>
                    <a:pt x="32924" y="62281"/>
                    <a:pt x="32998" y="62217"/>
                    <a:pt x="33057" y="62136"/>
                  </a:cubicBezTo>
                  <a:cubicBezTo>
                    <a:pt x="33074" y="62112"/>
                    <a:pt x="33085" y="62086"/>
                    <a:pt x="33100" y="62061"/>
                  </a:cubicBezTo>
                  <a:close/>
                  <a:moveTo>
                    <a:pt x="56487" y="69893"/>
                  </a:moveTo>
                  <a:lnTo>
                    <a:pt x="87105" y="77517"/>
                  </a:lnTo>
                  <a:cubicBezTo>
                    <a:pt x="87088" y="77681"/>
                    <a:pt x="87116" y="77843"/>
                    <a:pt x="87186" y="77992"/>
                  </a:cubicBezTo>
                  <a:lnTo>
                    <a:pt x="54942" y="97700"/>
                  </a:lnTo>
                  <a:cubicBezTo>
                    <a:pt x="54883" y="97604"/>
                    <a:pt x="54803" y="97519"/>
                    <a:pt x="54708" y="97452"/>
                  </a:cubicBezTo>
                  <a:cubicBezTo>
                    <a:pt x="54609" y="97379"/>
                    <a:pt x="54496" y="97331"/>
                    <a:pt x="54379" y="97305"/>
                  </a:cubicBezTo>
                  <a:lnTo>
                    <a:pt x="55700" y="70367"/>
                  </a:lnTo>
                  <a:lnTo>
                    <a:pt x="55705" y="70367"/>
                  </a:lnTo>
                  <a:cubicBezTo>
                    <a:pt x="55753" y="70367"/>
                    <a:pt x="55802" y="70364"/>
                    <a:pt x="55850" y="70355"/>
                  </a:cubicBezTo>
                  <a:cubicBezTo>
                    <a:pt x="56084" y="70317"/>
                    <a:pt x="56287" y="70190"/>
                    <a:pt x="56427" y="69997"/>
                  </a:cubicBezTo>
                  <a:cubicBezTo>
                    <a:pt x="56450" y="69964"/>
                    <a:pt x="56468" y="69927"/>
                    <a:pt x="56487" y="69893"/>
                  </a:cubicBezTo>
                  <a:close/>
                  <a:moveTo>
                    <a:pt x="31811" y="62331"/>
                  </a:moveTo>
                  <a:cubicBezTo>
                    <a:pt x="31814" y="62333"/>
                    <a:pt x="31817" y="62338"/>
                    <a:pt x="31821" y="62340"/>
                  </a:cubicBezTo>
                  <a:cubicBezTo>
                    <a:pt x="31978" y="62452"/>
                    <a:pt x="32156" y="62506"/>
                    <a:pt x="32336" y="62506"/>
                  </a:cubicBezTo>
                  <a:cubicBezTo>
                    <a:pt x="32439" y="62506"/>
                    <a:pt x="32539" y="62482"/>
                    <a:pt x="32636" y="62447"/>
                  </a:cubicBezTo>
                  <a:lnTo>
                    <a:pt x="53611" y="97508"/>
                  </a:lnTo>
                  <a:cubicBezTo>
                    <a:pt x="53561" y="97551"/>
                    <a:pt x="53513" y="97602"/>
                    <a:pt x="53473" y="97657"/>
                  </a:cubicBezTo>
                  <a:cubicBezTo>
                    <a:pt x="53449" y="97691"/>
                    <a:pt x="53432" y="97726"/>
                    <a:pt x="53414" y="97761"/>
                  </a:cubicBezTo>
                  <a:lnTo>
                    <a:pt x="15678" y="79186"/>
                  </a:lnTo>
                  <a:cubicBezTo>
                    <a:pt x="15816" y="78926"/>
                    <a:pt x="15811" y="78622"/>
                    <a:pt x="15682" y="78371"/>
                  </a:cubicBezTo>
                  <a:lnTo>
                    <a:pt x="31811" y="62331"/>
                  </a:lnTo>
                  <a:close/>
                  <a:moveTo>
                    <a:pt x="1615" y="71499"/>
                  </a:moveTo>
                  <a:lnTo>
                    <a:pt x="14037" y="78573"/>
                  </a:lnTo>
                  <a:cubicBezTo>
                    <a:pt x="13958" y="78911"/>
                    <a:pt x="14084" y="79279"/>
                    <a:pt x="14383" y="79494"/>
                  </a:cubicBezTo>
                  <a:cubicBezTo>
                    <a:pt x="14539" y="79606"/>
                    <a:pt x="14719" y="79660"/>
                    <a:pt x="14898" y="79660"/>
                  </a:cubicBezTo>
                  <a:cubicBezTo>
                    <a:pt x="15136" y="79660"/>
                    <a:pt x="15368" y="79558"/>
                    <a:pt x="15538" y="79377"/>
                  </a:cubicBezTo>
                  <a:lnTo>
                    <a:pt x="53328" y="97978"/>
                  </a:lnTo>
                  <a:cubicBezTo>
                    <a:pt x="53297" y="98118"/>
                    <a:pt x="53305" y="98265"/>
                    <a:pt x="53342" y="98402"/>
                  </a:cubicBezTo>
                  <a:lnTo>
                    <a:pt x="44172" y="100939"/>
                  </a:lnTo>
                  <a:cubicBezTo>
                    <a:pt x="44109" y="100823"/>
                    <a:pt x="44023" y="100722"/>
                    <a:pt x="43914" y="100644"/>
                  </a:cubicBezTo>
                  <a:cubicBezTo>
                    <a:pt x="43762" y="100534"/>
                    <a:pt x="43583" y="100477"/>
                    <a:pt x="43400" y="100477"/>
                  </a:cubicBezTo>
                  <a:cubicBezTo>
                    <a:pt x="43351" y="100477"/>
                    <a:pt x="43302" y="100481"/>
                    <a:pt x="43253" y="100489"/>
                  </a:cubicBezTo>
                  <a:cubicBezTo>
                    <a:pt x="43020" y="100528"/>
                    <a:pt x="42817" y="100655"/>
                    <a:pt x="42677" y="100848"/>
                  </a:cubicBezTo>
                  <a:cubicBezTo>
                    <a:pt x="42516" y="101072"/>
                    <a:pt x="42479" y="101346"/>
                    <a:pt x="42546" y="101594"/>
                  </a:cubicBezTo>
                  <a:lnTo>
                    <a:pt x="31935" y="108097"/>
                  </a:lnTo>
                  <a:cubicBezTo>
                    <a:pt x="31872" y="107978"/>
                    <a:pt x="31783" y="107872"/>
                    <a:pt x="31671" y="107790"/>
                  </a:cubicBezTo>
                  <a:cubicBezTo>
                    <a:pt x="31516" y="107679"/>
                    <a:pt x="31337" y="107626"/>
                    <a:pt x="31160" y="107626"/>
                  </a:cubicBezTo>
                  <a:cubicBezTo>
                    <a:pt x="30986" y="107626"/>
                    <a:pt x="30812" y="107678"/>
                    <a:pt x="30664" y="107776"/>
                  </a:cubicBezTo>
                  <a:lnTo>
                    <a:pt x="1598" y="71519"/>
                  </a:lnTo>
                  <a:cubicBezTo>
                    <a:pt x="1603" y="71511"/>
                    <a:pt x="1609" y="71506"/>
                    <a:pt x="1615" y="71499"/>
                  </a:cubicBezTo>
                  <a:close/>
                  <a:moveTo>
                    <a:pt x="87314" y="78191"/>
                  </a:moveTo>
                  <a:cubicBezTo>
                    <a:pt x="87360" y="78243"/>
                    <a:pt x="87409" y="78293"/>
                    <a:pt x="87467" y="78334"/>
                  </a:cubicBezTo>
                  <a:cubicBezTo>
                    <a:pt x="87623" y="78447"/>
                    <a:pt x="87803" y="78500"/>
                    <a:pt x="87981" y="78500"/>
                  </a:cubicBezTo>
                  <a:cubicBezTo>
                    <a:pt x="88023" y="78500"/>
                    <a:pt x="88063" y="78493"/>
                    <a:pt x="88103" y="78485"/>
                  </a:cubicBezTo>
                  <a:lnTo>
                    <a:pt x="95457" y="108915"/>
                  </a:lnTo>
                  <a:cubicBezTo>
                    <a:pt x="95228" y="108955"/>
                    <a:pt x="95026" y="109080"/>
                    <a:pt x="94890" y="109271"/>
                  </a:cubicBezTo>
                  <a:cubicBezTo>
                    <a:pt x="94886" y="109276"/>
                    <a:pt x="94884" y="109281"/>
                    <a:pt x="94880" y="109287"/>
                  </a:cubicBezTo>
                  <a:lnTo>
                    <a:pt x="55049" y="98390"/>
                  </a:lnTo>
                  <a:cubicBezTo>
                    <a:pt x="55079" y="98272"/>
                    <a:pt x="55087" y="98149"/>
                    <a:pt x="55066" y="98026"/>
                  </a:cubicBezTo>
                  <a:cubicBezTo>
                    <a:pt x="55060" y="97989"/>
                    <a:pt x="55048" y="97954"/>
                    <a:pt x="55038" y="97917"/>
                  </a:cubicBezTo>
                  <a:lnTo>
                    <a:pt x="87314" y="78191"/>
                  </a:lnTo>
                  <a:close/>
                  <a:moveTo>
                    <a:pt x="42637" y="101815"/>
                  </a:moveTo>
                  <a:cubicBezTo>
                    <a:pt x="42697" y="101917"/>
                    <a:pt x="42779" y="102009"/>
                    <a:pt x="42882" y="102083"/>
                  </a:cubicBezTo>
                  <a:cubicBezTo>
                    <a:pt x="43034" y="102192"/>
                    <a:pt x="43212" y="102249"/>
                    <a:pt x="43395" y="102249"/>
                  </a:cubicBezTo>
                  <a:cubicBezTo>
                    <a:pt x="43443" y="102249"/>
                    <a:pt x="43493" y="102245"/>
                    <a:pt x="43541" y="102237"/>
                  </a:cubicBezTo>
                  <a:cubicBezTo>
                    <a:pt x="43588" y="102229"/>
                    <a:pt x="43633" y="102216"/>
                    <a:pt x="43679" y="102201"/>
                  </a:cubicBezTo>
                  <a:lnTo>
                    <a:pt x="55444" y="118817"/>
                  </a:lnTo>
                  <a:cubicBezTo>
                    <a:pt x="55361" y="118874"/>
                    <a:pt x="55285" y="118944"/>
                    <a:pt x="55225" y="119027"/>
                  </a:cubicBezTo>
                  <a:cubicBezTo>
                    <a:pt x="55134" y="119155"/>
                    <a:pt x="55081" y="119302"/>
                    <a:pt x="55066" y="119454"/>
                  </a:cubicBezTo>
                  <a:lnTo>
                    <a:pt x="38399" y="118443"/>
                  </a:lnTo>
                  <a:lnTo>
                    <a:pt x="31738" y="109173"/>
                  </a:lnTo>
                  <a:cubicBezTo>
                    <a:pt x="31789" y="109128"/>
                    <a:pt x="31835" y="109080"/>
                    <a:pt x="31876" y="109025"/>
                  </a:cubicBezTo>
                  <a:cubicBezTo>
                    <a:pt x="32014" y="108832"/>
                    <a:pt x="32069" y="108598"/>
                    <a:pt x="32030" y="108364"/>
                  </a:cubicBezTo>
                  <a:cubicBezTo>
                    <a:pt x="32027" y="108350"/>
                    <a:pt x="32021" y="108336"/>
                    <a:pt x="32017" y="108321"/>
                  </a:cubicBezTo>
                  <a:lnTo>
                    <a:pt x="42637" y="101815"/>
                  </a:lnTo>
                  <a:close/>
                  <a:moveTo>
                    <a:pt x="54958" y="98612"/>
                  </a:moveTo>
                  <a:lnTo>
                    <a:pt x="94775" y="109505"/>
                  </a:lnTo>
                  <a:cubicBezTo>
                    <a:pt x="94674" y="109802"/>
                    <a:pt x="94737" y="110137"/>
                    <a:pt x="94949" y="110374"/>
                  </a:cubicBezTo>
                  <a:lnTo>
                    <a:pt x="79975" y="127087"/>
                  </a:lnTo>
                  <a:cubicBezTo>
                    <a:pt x="79970" y="127084"/>
                    <a:pt x="79968" y="127081"/>
                    <a:pt x="79965" y="127079"/>
                  </a:cubicBezTo>
                  <a:cubicBezTo>
                    <a:pt x="79813" y="126970"/>
                    <a:pt x="79634" y="126913"/>
                    <a:pt x="79451" y="126913"/>
                  </a:cubicBezTo>
                  <a:cubicBezTo>
                    <a:pt x="79403" y="126913"/>
                    <a:pt x="79354" y="126917"/>
                    <a:pt x="79305" y="126925"/>
                  </a:cubicBezTo>
                  <a:cubicBezTo>
                    <a:pt x="79089" y="126960"/>
                    <a:pt x="78902" y="127074"/>
                    <a:pt x="78766" y="127242"/>
                  </a:cubicBezTo>
                  <a:lnTo>
                    <a:pt x="44129" y="101861"/>
                  </a:lnTo>
                  <a:cubicBezTo>
                    <a:pt x="44257" y="101672"/>
                    <a:pt x="44310" y="101447"/>
                    <a:pt x="44272" y="101221"/>
                  </a:cubicBezTo>
                  <a:cubicBezTo>
                    <a:pt x="44268" y="101201"/>
                    <a:pt x="44262" y="101182"/>
                    <a:pt x="44256" y="101162"/>
                  </a:cubicBezTo>
                  <a:lnTo>
                    <a:pt x="53432" y="98624"/>
                  </a:lnTo>
                  <a:cubicBezTo>
                    <a:pt x="53492" y="98727"/>
                    <a:pt x="53573" y="98820"/>
                    <a:pt x="53678" y="98895"/>
                  </a:cubicBezTo>
                  <a:cubicBezTo>
                    <a:pt x="53834" y="99007"/>
                    <a:pt x="54013" y="99061"/>
                    <a:pt x="54193" y="99061"/>
                  </a:cubicBezTo>
                  <a:cubicBezTo>
                    <a:pt x="54468" y="99061"/>
                    <a:pt x="54740" y="98932"/>
                    <a:pt x="54914" y="98692"/>
                  </a:cubicBezTo>
                  <a:cubicBezTo>
                    <a:pt x="54931" y="98666"/>
                    <a:pt x="54943" y="98639"/>
                    <a:pt x="54958" y="98612"/>
                  </a:cubicBezTo>
                  <a:close/>
                  <a:moveTo>
                    <a:pt x="58749" y="0"/>
                  </a:moveTo>
                  <a:cubicBezTo>
                    <a:pt x="58700" y="0"/>
                    <a:pt x="58651" y="4"/>
                    <a:pt x="58601" y="13"/>
                  </a:cubicBezTo>
                  <a:cubicBezTo>
                    <a:pt x="58368" y="51"/>
                    <a:pt x="58165" y="178"/>
                    <a:pt x="58026" y="371"/>
                  </a:cubicBezTo>
                  <a:cubicBezTo>
                    <a:pt x="57906" y="537"/>
                    <a:pt x="57857" y="730"/>
                    <a:pt x="57863" y="922"/>
                  </a:cubicBezTo>
                  <a:lnTo>
                    <a:pt x="34925" y="10097"/>
                  </a:lnTo>
                  <a:cubicBezTo>
                    <a:pt x="34868" y="9931"/>
                    <a:pt x="34761" y="9780"/>
                    <a:pt x="34608" y="9669"/>
                  </a:cubicBezTo>
                  <a:cubicBezTo>
                    <a:pt x="34451" y="9557"/>
                    <a:pt x="34271" y="9503"/>
                    <a:pt x="34092" y="9503"/>
                  </a:cubicBezTo>
                  <a:cubicBezTo>
                    <a:pt x="33816" y="9503"/>
                    <a:pt x="33545" y="9631"/>
                    <a:pt x="33372" y="9872"/>
                  </a:cubicBezTo>
                  <a:cubicBezTo>
                    <a:pt x="33234" y="10064"/>
                    <a:pt x="33180" y="10299"/>
                    <a:pt x="33218" y="10533"/>
                  </a:cubicBezTo>
                  <a:cubicBezTo>
                    <a:pt x="33257" y="10766"/>
                    <a:pt x="33384" y="10969"/>
                    <a:pt x="33577" y="11108"/>
                  </a:cubicBezTo>
                  <a:cubicBezTo>
                    <a:pt x="33733" y="11221"/>
                    <a:pt x="33912" y="11274"/>
                    <a:pt x="34091" y="11274"/>
                  </a:cubicBezTo>
                  <a:cubicBezTo>
                    <a:pt x="34316" y="11274"/>
                    <a:pt x="34535" y="11185"/>
                    <a:pt x="34704" y="11023"/>
                  </a:cubicBezTo>
                  <a:lnTo>
                    <a:pt x="59844" y="45919"/>
                  </a:lnTo>
                  <a:lnTo>
                    <a:pt x="59844" y="45919"/>
                  </a:lnTo>
                  <a:lnTo>
                    <a:pt x="29110" y="21654"/>
                  </a:lnTo>
                  <a:cubicBezTo>
                    <a:pt x="29111" y="21652"/>
                    <a:pt x="29113" y="21651"/>
                    <a:pt x="29117" y="21648"/>
                  </a:cubicBezTo>
                  <a:cubicBezTo>
                    <a:pt x="29401" y="21251"/>
                    <a:pt x="29309" y="20697"/>
                    <a:pt x="28913" y="20413"/>
                  </a:cubicBezTo>
                  <a:cubicBezTo>
                    <a:pt x="28757" y="20301"/>
                    <a:pt x="28577" y="20247"/>
                    <a:pt x="28399" y="20247"/>
                  </a:cubicBezTo>
                  <a:cubicBezTo>
                    <a:pt x="28122" y="20247"/>
                    <a:pt x="27850" y="20375"/>
                    <a:pt x="27678" y="20616"/>
                  </a:cubicBezTo>
                  <a:cubicBezTo>
                    <a:pt x="27393" y="21013"/>
                    <a:pt x="27485" y="21567"/>
                    <a:pt x="27881" y="21851"/>
                  </a:cubicBezTo>
                  <a:cubicBezTo>
                    <a:pt x="28037" y="21963"/>
                    <a:pt x="28217" y="22017"/>
                    <a:pt x="28396" y="22017"/>
                  </a:cubicBezTo>
                  <a:cubicBezTo>
                    <a:pt x="28561" y="22017"/>
                    <a:pt x="28722" y="21967"/>
                    <a:pt x="28864" y="21877"/>
                  </a:cubicBezTo>
                  <a:lnTo>
                    <a:pt x="57922" y="58717"/>
                  </a:lnTo>
                  <a:cubicBezTo>
                    <a:pt x="57920" y="58718"/>
                    <a:pt x="57919" y="58719"/>
                    <a:pt x="57916" y="58723"/>
                  </a:cubicBezTo>
                  <a:lnTo>
                    <a:pt x="16459" y="26054"/>
                  </a:lnTo>
                  <a:cubicBezTo>
                    <a:pt x="16652" y="25671"/>
                    <a:pt x="16546" y="25194"/>
                    <a:pt x="16188" y="24937"/>
                  </a:cubicBezTo>
                  <a:cubicBezTo>
                    <a:pt x="16032" y="24825"/>
                    <a:pt x="15851" y="24771"/>
                    <a:pt x="15672" y="24771"/>
                  </a:cubicBezTo>
                  <a:cubicBezTo>
                    <a:pt x="15397" y="24771"/>
                    <a:pt x="15125" y="24899"/>
                    <a:pt x="14952" y="25140"/>
                  </a:cubicBezTo>
                  <a:cubicBezTo>
                    <a:pt x="14668" y="25537"/>
                    <a:pt x="14760" y="26091"/>
                    <a:pt x="15155" y="26375"/>
                  </a:cubicBezTo>
                  <a:cubicBezTo>
                    <a:pt x="15308" y="26486"/>
                    <a:pt x="15486" y="26541"/>
                    <a:pt x="15671" y="26541"/>
                  </a:cubicBezTo>
                  <a:cubicBezTo>
                    <a:pt x="15719" y="26541"/>
                    <a:pt x="15768" y="26537"/>
                    <a:pt x="15816" y="26529"/>
                  </a:cubicBezTo>
                  <a:cubicBezTo>
                    <a:pt x="15834" y="26526"/>
                    <a:pt x="15850" y="26520"/>
                    <a:pt x="15866" y="26516"/>
                  </a:cubicBezTo>
                  <a:lnTo>
                    <a:pt x="31824" y="60903"/>
                  </a:lnTo>
                  <a:cubicBezTo>
                    <a:pt x="31748" y="60958"/>
                    <a:pt x="31675" y="61023"/>
                    <a:pt x="31618" y="61103"/>
                  </a:cubicBezTo>
                  <a:cubicBezTo>
                    <a:pt x="31568" y="61173"/>
                    <a:pt x="31534" y="61248"/>
                    <a:pt x="31507" y="61324"/>
                  </a:cubicBezTo>
                  <a:lnTo>
                    <a:pt x="6390" y="54326"/>
                  </a:lnTo>
                  <a:cubicBezTo>
                    <a:pt x="6367" y="54081"/>
                    <a:pt x="6245" y="53846"/>
                    <a:pt x="6030" y="53692"/>
                  </a:cubicBezTo>
                  <a:cubicBezTo>
                    <a:pt x="5874" y="53581"/>
                    <a:pt x="5694" y="53527"/>
                    <a:pt x="5515" y="53527"/>
                  </a:cubicBezTo>
                  <a:cubicBezTo>
                    <a:pt x="5239" y="53527"/>
                    <a:pt x="4967" y="53655"/>
                    <a:pt x="4794" y="53896"/>
                  </a:cubicBezTo>
                  <a:cubicBezTo>
                    <a:pt x="4510" y="54293"/>
                    <a:pt x="4602" y="54846"/>
                    <a:pt x="4998" y="55131"/>
                  </a:cubicBezTo>
                  <a:cubicBezTo>
                    <a:pt x="5154" y="55243"/>
                    <a:pt x="5334" y="55297"/>
                    <a:pt x="5512" y="55297"/>
                  </a:cubicBezTo>
                  <a:cubicBezTo>
                    <a:pt x="5630" y="55297"/>
                    <a:pt x="5746" y="55269"/>
                    <a:pt x="5854" y="55223"/>
                  </a:cubicBezTo>
                  <a:lnTo>
                    <a:pt x="14454" y="78011"/>
                  </a:lnTo>
                  <a:cubicBezTo>
                    <a:pt x="14348" y="78072"/>
                    <a:pt x="14255" y="78154"/>
                    <a:pt x="14180" y="78258"/>
                  </a:cubicBezTo>
                  <a:cubicBezTo>
                    <a:pt x="14159" y="78289"/>
                    <a:pt x="14143" y="78321"/>
                    <a:pt x="14124" y="78354"/>
                  </a:cubicBezTo>
                  <a:lnTo>
                    <a:pt x="1732" y="71295"/>
                  </a:lnTo>
                  <a:cubicBezTo>
                    <a:pt x="1882" y="70925"/>
                    <a:pt x="1769" y="70488"/>
                    <a:pt x="1431" y="70244"/>
                  </a:cubicBezTo>
                  <a:cubicBezTo>
                    <a:pt x="1279" y="70136"/>
                    <a:pt x="1101" y="70079"/>
                    <a:pt x="918" y="70079"/>
                  </a:cubicBezTo>
                  <a:cubicBezTo>
                    <a:pt x="869" y="70079"/>
                    <a:pt x="819" y="70083"/>
                    <a:pt x="770" y="70091"/>
                  </a:cubicBezTo>
                  <a:cubicBezTo>
                    <a:pt x="535" y="70130"/>
                    <a:pt x="333" y="70257"/>
                    <a:pt x="193" y="70449"/>
                  </a:cubicBezTo>
                  <a:cubicBezTo>
                    <a:pt x="56" y="70642"/>
                    <a:pt x="1" y="70875"/>
                    <a:pt x="40" y="71109"/>
                  </a:cubicBezTo>
                  <a:cubicBezTo>
                    <a:pt x="79" y="71343"/>
                    <a:pt x="206" y="71547"/>
                    <a:pt x="399" y="71685"/>
                  </a:cubicBezTo>
                  <a:cubicBezTo>
                    <a:pt x="555" y="71797"/>
                    <a:pt x="734" y="71851"/>
                    <a:pt x="913" y="71851"/>
                  </a:cubicBezTo>
                  <a:cubicBezTo>
                    <a:pt x="1096" y="71851"/>
                    <a:pt x="1276" y="71789"/>
                    <a:pt x="1426" y="71680"/>
                  </a:cubicBezTo>
                  <a:lnTo>
                    <a:pt x="30491" y="107933"/>
                  </a:lnTo>
                  <a:cubicBezTo>
                    <a:pt x="30474" y="107952"/>
                    <a:pt x="30454" y="107971"/>
                    <a:pt x="30437" y="107994"/>
                  </a:cubicBezTo>
                  <a:cubicBezTo>
                    <a:pt x="30426" y="108010"/>
                    <a:pt x="30418" y="108029"/>
                    <a:pt x="30408" y="108045"/>
                  </a:cubicBezTo>
                  <a:lnTo>
                    <a:pt x="5131" y="93125"/>
                  </a:lnTo>
                  <a:cubicBezTo>
                    <a:pt x="5273" y="92758"/>
                    <a:pt x="5159" y="92325"/>
                    <a:pt x="4826" y="92087"/>
                  </a:cubicBezTo>
                  <a:cubicBezTo>
                    <a:pt x="4669" y="91975"/>
                    <a:pt x="4489" y="91921"/>
                    <a:pt x="4311" y="91921"/>
                  </a:cubicBezTo>
                  <a:cubicBezTo>
                    <a:pt x="4035" y="91921"/>
                    <a:pt x="3763" y="92050"/>
                    <a:pt x="3589" y="92291"/>
                  </a:cubicBezTo>
                  <a:cubicBezTo>
                    <a:pt x="3305" y="92688"/>
                    <a:pt x="3397" y="93241"/>
                    <a:pt x="3792" y="93527"/>
                  </a:cubicBezTo>
                  <a:cubicBezTo>
                    <a:pt x="3950" y="93639"/>
                    <a:pt x="4128" y="93692"/>
                    <a:pt x="4308" y="93692"/>
                  </a:cubicBezTo>
                  <a:cubicBezTo>
                    <a:pt x="4578" y="93692"/>
                    <a:pt x="4846" y="93566"/>
                    <a:pt x="5020" y="93332"/>
                  </a:cubicBezTo>
                  <a:lnTo>
                    <a:pt x="30310" y="108260"/>
                  </a:lnTo>
                  <a:cubicBezTo>
                    <a:pt x="30273" y="108387"/>
                    <a:pt x="30261" y="108519"/>
                    <a:pt x="30283" y="108652"/>
                  </a:cubicBezTo>
                  <a:cubicBezTo>
                    <a:pt x="30322" y="108886"/>
                    <a:pt x="30449" y="109090"/>
                    <a:pt x="30642" y="109228"/>
                  </a:cubicBezTo>
                  <a:cubicBezTo>
                    <a:pt x="30795" y="109337"/>
                    <a:pt x="30972" y="109394"/>
                    <a:pt x="31155" y="109394"/>
                  </a:cubicBezTo>
                  <a:cubicBezTo>
                    <a:pt x="31203" y="109394"/>
                    <a:pt x="31252" y="109389"/>
                    <a:pt x="31301" y="109382"/>
                  </a:cubicBezTo>
                  <a:cubicBezTo>
                    <a:pt x="31386" y="109367"/>
                    <a:pt x="31466" y="109337"/>
                    <a:pt x="31543" y="109302"/>
                  </a:cubicBezTo>
                  <a:lnTo>
                    <a:pt x="38242" y="118625"/>
                  </a:lnTo>
                  <a:lnTo>
                    <a:pt x="38274" y="118671"/>
                  </a:lnTo>
                  <a:lnTo>
                    <a:pt x="55072" y="119689"/>
                  </a:lnTo>
                  <a:cubicBezTo>
                    <a:pt x="55111" y="119923"/>
                    <a:pt x="55238" y="120126"/>
                    <a:pt x="55429" y="120263"/>
                  </a:cubicBezTo>
                  <a:cubicBezTo>
                    <a:pt x="55585" y="120375"/>
                    <a:pt x="55765" y="120428"/>
                    <a:pt x="55944" y="120428"/>
                  </a:cubicBezTo>
                  <a:cubicBezTo>
                    <a:pt x="56219" y="120428"/>
                    <a:pt x="56492" y="120300"/>
                    <a:pt x="56664" y="120059"/>
                  </a:cubicBezTo>
                  <a:cubicBezTo>
                    <a:pt x="56949" y="119663"/>
                    <a:pt x="56857" y="119109"/>
                    <a:pt x="56461" y="118824"/>
                  </a:cubicBezTo>
                  <a:cubicBezTo>
                    <a:pt x="56309" y="118716"/>
                    <a:pt x="56131" y="118659"/>
                    <a:pt x="55949" y="118659"/>
                  </a:cubicBezTo>
                  <a:cubicBezTo>
                    <a:pt x="55900" y="118659"/>
                    <a:pt x="55850" y="118663"/>
                    <a:pt x="55801" y="118671"/>
                  </a:cubicBezTo>
                  <a:cubicBezTo>
                    <a:pt x="55750" y="118679"/>
                    <a:pt x="55702" y="118694"/>
                    <a:pt x="55655" y="118710"/>
                  </a:cubicBezTo>
                  <a:lnTo>
                    <a:pt x="43893" y="102095"/>
                  </a:lnTo>
                  <a:cubicBezTo>
                    <a:pt x="43920" y="102077"/>
                    <a:pt x="43946" y="102056"/>
                    <a:pt x="43971" y="102035"/>
                  </a:cubicBezTo>
                  <a:lnTo>
                    <a:pt x="78639" y="127440"/>
                  </a:lnTo>
                  <a:cubicBezTo>
                    <a:pt x="78569" y="127597"/>
                    <a:pt x="78545" y="127770"/>
                    <a:pt x="78575" y="127942"/>
                  </a:cubicBezTo>
                  <a:cubicBezTo>
                    <a:pt x="78613" y="128175"/>
                    <a:pt x="78740" y="128380"/>
                    <a:pt x="78933" y="128518"/>
                  </a:cubicBezTo>
                  <a:cubicBezTo>
                    <a:pt x="79089" y="128630"/>
                    <a:pt x="79269" y="128683"/>
                    <a:pt x="79447" y="128683"/>
                  </a:cubicBezTo>
                  <a:cubicBezTo>
                    <a:pt x="79723" y="128683"/>
                    <a:pt x="79996" y="128555"/>
                    <a:pt x="80168" y="128314"/>
                  </a:cubicBezTo>
                  <a:cubicBezTo>
                    <a:pt x="80402" y="127987"/>
                    <a:pt x="80378" y="127555"/>
                    <a:pt x="80140" y="127252"/>
                  </a:cubicBezTo>
                  <a:lnTo>
                    <a:pt x="95125" y="110526"/>
                  </a:lnTo>
                  <a:cubicBezTo>
                    <a:pt x="95273" y="110624"/>
                    <a:pt x="95441" y="110672"/>
                    <a:pt x="95607" y="110672"/>
                  </a:cubicBezTo>
                  <a:cubicBezTo>
                    <a:pt x="95788" y="110672"/>
                    <a:pt x="95963" y="110612"/>
                    <a:pt x="96112" y="110507"/>
                  </a:cubicBezTo>
                  <a:lnTo>
                    <a:pt x="102491" y="121570"/>
                  </a:lnTo>
                  <a:cubicBezTo>
                    <a:pt x="102377" y="121631"/>
                    <a:pt x="102271" y="121716"/>
                    <a:pt x="102190" y="121830"/>
                  </a:cubicBezTo>
                  <a:cubicBezTo>
                    <a:pt x="101904" y="122228"/>
                    <a:pt x="101997" y="122780"/>
                    <a:pt x="102393" y="123065"/>
                  </a:cubicBezTo>
                  <a:cubicBezTo>
                    <a:pt x="102545" y="123175"/>
                    <a:pt x="102723" y="123231"/>
                    <a:pt x="102906" y="123231"/>
                  </a:cubicBezTo>
                  <a:cubicBezTo>
                    <a:pt x="102954" y="123231"/>
                    <a:pt x="103004" y="123228"/>
                    <a:pt x="103052" y="123219"/>
                  </a:cubicBezTo>
                  <a:cubicBezTo>
                    <a:pt x="103284" y="123181"/>
                    <a:pt x="103489" y="123053"/>
                    <a:pt x="103626" y="122861"/>
                  </a:cubicBezTo>
                  <a:cubicBezTo>
                    <a:pt x="103912" y="122464"/>
                    <a:pt x="103819" y="121910"/>
                    <a:pt x="103423" y="121625"/>
                  </a:cubicBezTo>
                  <a:cubicBezTo>
                    <a:pt x="103268" y="121514"/>
                    <a:pt x="103091" y="121463"/>
                    <a:pt x="102915" y="121463"/>
                  </a:cubicBezTo>
                  <a:cubicBezTo>
                    <a:pt x="102846" y="121463"/>
                    <a:pt x="102778" y="121470"/>
                    <a:pt x="102712" y="121485"/>
                  </a:cubicBezTo>
                  <a:lnTo>
                    <a:pt x="96287" y="110342"/>
                  </a:lnTo>
                  <a:cubicBezTo>
                    <a:pt x="96298" y="110329"/>
                    <a:pt x="96313" y="110318"/>
                    <a:pt x="96325" y="110302"/>
                  </a:cubicBezTo>
                  <a:cubicBezTo>
                    <a:pt x="96610" y="109904"/>
                    <a:pt x="96518" y="109351"/>
                    <a:pt x="96121" y="109066"/>
                  </a:cubicBezTo>
                  <a:cubicBezTo>
                    <a:pt x="95993" y="108973"/>
                    <a:pt x="95844" y="108923"/>
                    <a:pt x="95692" y="108908"/>
                  </a:cubicBezTo>
                  <a:lnTo>
                    <a:pt x="88325" y="78424"/>
                  </a:lnTo>
                  <a:cubicBezTo>
                    <a:pt x="88400" y="78392"/>
                    <a:pt x="88472" y="78351"/>
                    <a:pt x="88538" y="78298"/>
                  </a:cubicBezTo>
                  <a:lnTo>
                    <a:pt x="112640" y="101661"/>
                  </a:lnTo>
                  <a:cubicBezTo>
                    <a:pt x="112415" y="102050"/>
                    <a:pt x="112513" y="102555"/>
                    <a:pt x="112886" y="102822"/>
                  </a:cubicBezTo>
                  <a:cubicBezTo>
                    <a:pt x="113043" y="102935"/>
                    <a:pt x="113222" y="102988"/>
                    <a:pt x="113401" y="102988"/>
                  </a:cubicBezTo>
                  <a:cubicBezTo>
                    <a:pt x="113421" y="102988"/>
                    <a:pt x="113442" y="102983"/>
                    <a:pt x="113461" y="102982"/>
                  </a:cubicBezTo>
                  <a:lnTo>
                    <a:pt x="118567" y="120230"/>
                  </a:lnTo>
                  <a:cubicBezTo>
                    <a:pt x="118456" y="120292"/>
                    <a:pt x="118356" y="120375"/>
                    <a:pt x="118277" y="120485"/>
                  </a:cubicBezTo>
                  <a:cubicBezTo>
                    <a:pt x="117993" y="120882"/>
                    <a:pt x="118085" y="121436"/>
                    <a:pt x="118480" y="121721"/>
                  </a:cubicBezTo>
                  <a:cubicBezTo>
                    <a:pt x="118632" y="121830"/>
                    <a:pt x="118811" y="121886"/>
                    <a:pt x="118994" y="121886"/>
                  </a:cubicBezTo>
                  <a:cubicBezTo>
                    <a:pt x="119042" y="121886"/>
                    <a:pt x="119091" y="121882"/>
                    <a:pt x="119139" y="121875"/>
                  </a:cubicBezTo>
                  <a:cubicBezTo>
                    <a:pt x="119372" y="121835"/>
                    <a:pt x="119577" y="121709"/>
                    <a:pt x="119715" y="121516"/>
                  </a:cubicBezTo>
                  <a:cubicBezTo>
                    <a:pt x="119999" y="121118"/>
                    <a:pt x="119907" y="120565"/>
                    <a:pt x="119511" y="120281"/>
                  </a:cubicBezTo>
                  <a:cubicBezTo>
                    <a:pt x="119357" y="120170"/>
                    <a:pt x="119179" y="120118"/>
                    <a:pt x="119002" y="120118"/>
                  </a:cubicBezTo>
                  <a:cubicBezTo>
                    <a:pt x="118929" y="120118"/>
                    <a:pt x="118856" y="120127"/>
                    <a:pt x="118785" y="120144"/>
                  </a:cubicBezTo>
                  <a:lnTo>
                    <a:pt x="113690" y="102933"/>
                  </a:lnTo>
                  <a:cubicBezTo>
                    <a:pt x="113856" y="102876"/>
                    <a:pt x="114009" y="102773"/>
                    <a:pt x="114121" y="102619"/>
                  </a:cubicBezTo>
                  <a:cubicBezTo>
                    <a:pt x="114405" y="102222"/>
                    <a:pt x="114313" y="101668"/>
                    <a:pt x="113917" y="101384"/>
                  </a:cubicBezTo>
                  <a:cubicBezTo>
                    <a:pt x="113762" y="101272"/>
                    <a:pt x="113582" y="101219"/>
                    <a:pt x="113404" y="101219"/>
                  </a:cubicBezTo>
                  <a:cubicBezTo>
                    <a:pt x="113177" y="101219"/>
                    <a:pt x="112951" y="101307"/>
                    <a:pt x="112782" y="101473"/>
                  </a:cubicBezTo>
                  <a:lnTo>
                    <a:pt x="88698" y="78130"/>
                  </a:lnTo>
                  <a:cubicBezTo>
                    <a:pt x="88756" y="78050"/>
                    <a:pt x="88793" y="77963"/>
                    <a:pt x="88820" y="77873"/>
                  </a:cubicBezTo>
                  <a:lnTo>
                    <a:pt x="104040" y="80436"/>
                  </a:lnTo>
                  <a:cubicBezTo>
                    <a:pt x="104042" y="80710"/>
                    <a:pt x="104168" y="80979"/>
                    <a:pt x="104406" y="81151"/>
                  </a:cubicBezTo>
                  <a:cubicBezTo>
                    <a:pt x="104559" y="81260"/>
                    <a:pt x="104736" y="81316"/>
                    <a:pt x="104920" y="81316"/>
                  </a:cubicBezTo>
                  <a:cubicBezTo>
                    <a:pt x="104968" y="81316"/>
                    <a:pt x="105019" y="81312"/>
                    <a:pt x="105067" y="81303"/>
                  </a:cubicBezTo>
                  <a:cubicBezTo>
                    <a:pt x="105299" y="81265"/>
                    <a:pt x="105503" y="81138"/>
                    <a:pt x="105641" y="80945"/>
                  </a:cubicBezTo>
                  <a:cubicBezTo>
                    <a:pt x="105673" y="80901"/>
                    <a:pt x="105700" y="80853"/>
                    <a:pt x="105722" y="80805"/>
                  </a:cubicBezTo>
                  <a:lnTo>
                    <a:pt x="125340" y="86830"/>
                  </a:lnTo>
                  <a:cubicBezTo>
                    <a:pt x="125298" y="87143"/>
                    <a:pt x="125422" y="87472"/>
                    <a:pt x="125697" y="87670"/>
                  </a:cubicBezTo>
                  <a:cubicBezTo>
                    <a:pt x="125850" y="87779"/>
                    <a:pt x="126027" y="87835"/>
                    <a:pt x="126212" y="87835"/>
                  </a:cubicBezTo>
                  <a:cubicBezTo>
                    <a:pt x="126260" y="87835"/>
                    <a:pt x="126310" y="87831"/>
                    <a:pt x="126358" y="87823"/>
                  </a:cubicBezTo>
                  <a:cubicBezTo>
                    <a:pt x="126590" y="87784"/>
                    <a:pt x="126795" y="87657"/>
                    <a:pt x="126932" y="87464"/>
                  </a:cubicBezTo>
                  <a:cubicBezTo>
                    <a:pt x="127070" y="87272"/>
                    <a:pt x="127125" y="87039"/>
                    <a:pt x="127086" y="86804"/>
                  </a:cubicBezTo>
                  <a:cubicBezTo>
                    <a:pt x="127048" y="86571"/>
                    <a:pt x="126920" y="86367"/>
                    <a:pt x="126728" y="86229"/>
                  </a:cubicBezTo>
                  <a:cubicBezTo>
                    <a:pt x="126572" y="86117"/>
                    <a:pt x="126392" y="86063"/>
                    <a:pt x="126213" y="86063"/>
                  </a:cubicBezTo>
                  <a:cubicBezTo>
                    <a:pt x="125937" y="86063"/>
                    <a:pt x="125665" y="86191"/>
                    <a:pt x="125492" y="86432"/>
                  </a:cubicBezTo>
                  <a:cubicBezTo>
                    <a:pt x="125454" y="86486"/>
                    <a:pt x="125423" y="86543"/>
                    <a:pt x="125399" y="86602"/>
                  </a:cubicBezTo>
                  <a:lnTo>
                    <a:pt x="105791" y="80580"/>
                  </a:lnTo>
                  <a:cubicBezTo>
                    <a:pt x="105808" y="80484"/>
                    <a:pt x="105812" y="80386"/>
                    <a:pt x="105795" y="80285"/>
                  </a:cubicBezTo>
                  <a:cubicBezTo>
                    <a:pt x="105757" y="80052"/>
                    <a:pt x="105629" y="79848"/>
                    <a:pt x="105437" y="79710"/>
                  </a:cubicBezTo>
                  <a:cubicBezTo>
                    <a:pt x="105283" y="79599"/>
                    <a:pt x="105105" y="79547"/>
                    <a:pt x="104928" y="79547"/>
                  </a:cubicBezTo>
                  <a:cubicBezTo>
                    <a:pt x="104839" y="79547"/>
                    <a:pt x="104751" y="79560"/>
                    <a:pt x="104666" y="79586"/>
                  </a:cubicBezTo>
                  <a:lnTo>
                    <a:pt x="91291" y="59370"/>
                  </a:lnTo>
                  <a:cubicBezTo>
                    <a:pt x="91351" y="59320"/>
                    <a:pt x="91408" y="59265"/>
                    <a:pt x="91454" y="59199"/>
                  </a:cubicBezTo>
                  <a:cubicBezTo>
                    <a:pt x="91612" y="58980"/>
                    <a:pt x="91650" y="58716"/>
                    <a:pt x="91591" y="58473"/>
                  </a:cubicBezTo>
                  <a:lnTo>
                    <a:pt x="121723" y="42022"/>
                  </a:lnTo>
                  <a:cubicBezTo>
                    <a:pt x="121773" y="42082"/>
                    <a:pt x="121827" y="42140"/>
                    <a:pt x="121893" y="42188"/>
                  </a:cubicBezTo>
                  <a:cubicBezTo>
                    <a:pt x="122049" y="42300"/>
                    <a:pt x="122229" y="42354"/>
                    <a:pt x="122408" y="42354"/>
                  </a:cubicBezTo>
                  <a:cubicBezTo>
                    <a:pt x="122508" y="42354"/>
                    <a:pt x="122608" y="42331"/>
                    <a:pt x="122702" y="42298"/>
                  </a:cubicBezTo>
                  <a:lnTo>
                    <a:pt x="143453" y="68738"/>
                  </a:lnTo>
                  <a:cubicBezTo>
                    <a:pt x="143438" y="68755"/>
                    <a:pt x="143422" y="68770"/>
                    <a:pt x="143408" y="68787"/>
                  </a:cubicBezTo>
                  <a:cubicBezTo>
                    <a:pt x="143123" y="69184"/>
                    <a:pt x="143215" y="69738"/>
                    <a:pt x="143613" y="70023"/>
                  </a:cubicBezTo>
                  <a:cubicBezTo>
                    <a:pt x="143769" y="70135"/>
                    <a:pt x="143948" y="70188"/>
                    <a:pt x="144127" y="70188"/>
                  </a:cubicBezTo>
                  <a:cubicBezTo>
                    <a:pt x="144155" y="70188"/>
                    <a:pt x="144182" y="70181"/>
                    <a:pt x="144210" y="70179"/>
                  </a:cubicBezTo>
                  <a:lnTo>
                    <a:pt x="150276" y="95191"/>
                  </a:lnTo>
                  <a:cubicBezTo>
                    <a:pt x="150132" y="95254"/>
                    <a:pt x="150005" y="95352"/>
                    <a:pt x="149911" y="95484"/>
                  </a:cubicBezTo>
                  <a:cubicBezTo>
                    <a:pt x="149774" y="95676"/>
                    <a:pt x="149718" y="95910"/>
                    <a:pt x="149758" y="96144"/>
                  </a:cubicBezTo>
                  <a:cubicBezTo>
                    <a:pt x="149796" y="96377"/>
                    <a:pt x="149923" y="96581"/>
                    <a:pt x="150116" y="96719"/>
                  </a:cubicBezTo>
                  <a:cubicBezTo>
                    <a:pt x="150272" y="96832"/>
                    <a:pt x="150451" y="96885"/>
                    <a:pt x="150630" y="96885"/>
                  </a:cubicBezTo>
                  <a:cubicBezTo>
                    <a:pt x="150905" y="96885"/>
                    <a:pt x="151178" y="96757"/>
                    <a:pt x="151351" y="96516"/>
                  </a:cubicBezTo>
                  <a:cubicBezTo>
                    <a:pt x="151633" y="96119"/>
                    <a:pt x="151542" y="95564"/>
                    <a:pt x="151145" y="95281"/>
                  </a:cubicBezTo>
                  <a:cubicBezTo>
                    <a:pt x="150994" y="95171"/>
                    <a:pt x="150817" y="95116"/>
                    <a:pt x="150635" y="95116"/>
                  </a:cubicBezTo>
                  <a:cubicBezTo>
                    <a:pt x="150591" y="95116"/>
                    <a:pt x="150546" y="95119"/>
                    <a:pt x="150501" y="95126"/>
                  </a:cubicBezTo>
                  <a:lnTo>
                    <a:pt x="144439" y="70126"/>
                  </a:lnTo>
                  <a:cubicBezTo>
                    <a:pt x="144598" y="70068"/>
                    <a:pt x="144742" y="69967"/>
                    <a:pt x="144848" y="69819"/>
                  </a:cubicBezTo>
                  <a:cubicBezTo>
                    <a:pt x="145133" y="69422"/>
                    <a:pt x="145041" y="68869"/>
                    <a:pt x="144643" y="68584"/>
                  </a:cubicBezTo>
                  <a:cubicBezTo>
                    <a:pt x="144489" y="68473"/>
                    <a:pt x="144310" y="68419"/>
                    <a:pt x="144133" y="68419"/>
                  </a:cubicBezTo>
                  <a:cubicBezTo>
                    <a:pt x="143954" y="68419"/>
                    <a:pt x="143776" y="68474"/>
                    <a:pt x="143625" y="68579"/>
                  </a:cubicBezTo>
                  <a:lnTo>
                    <a:pt x="122923" y="42187"/>
                  </a:lnTo>
                  <a:cubicBezTo>
                    <a:pt x="123003" y="42130"/>
                    <a:pt x="123078" y="42066"/>
                    <a:pt x="123137" y="41982"/>
                  </a:cubicBezTo>
                  <a:cubicBezTo>
                    <a:pt x="123422" y="41585"/>
                    <a:pt x="123330" y="41031"/>
                    <a:pt x="122934" y="40747"/>
                  </a:cubicBezTo>
                  <a:cubicBezTo>
                    <a:pt x="122782" y="40638"/>
                    <a:pt x="122603" y="40581"/>
                    <a:pt x="122419" y="40581"/>
                  </a:cubicBezTo>
                  <a:cubicBezTo>
                    <a:pt x="122371" y="40581"/>
                    <a:pt x="122322" y="40585"/>
                    <a:pt x="122273" y="40593"/>
                  </a:cubicBezTo>
                  <a:cubicBezTo>
                    <a:pt x="122040" y="40632"/>
                    <a:pt x="121837" y="40759"/>
                    <a:pt x="121699" y="40952"/>
                  </a:cubicBezTo>
                  <a:cubicBezTo>
                    <a:pt x="121684" y="40972"/>
                    <a:pt x="121674" y="40993"/>
                    <a:pt x="121662" y="41015"/>
                  </a:cubicBezTo>
                  <a:lnTo>
                    <a:pt x="88927" y="19118"/>
                  </a:lnTo>
                  <a:cubicBezTo>
                    <a:pt x="89200" y="18723"/>
                    <a:pt x="89106" y="18178"/>
                    <a:pt x="88714" y="17898"/>
                  </a:cubicBezTo>
                  <a:cubicBezTo>
                    <a:pt x="88558" y="17786"/>
                    <a:pt x="88378" y="17733"/>
                    <a:pt x="88200" y="17733"/>
                  </a:cubicBezTo>
                  <a:cubicBezTo>
                    <a:pt x="87924" y="17733"/>
                    <a:pt x="87652" y="17861"/>
                    <a:pt x="87479" y="18101"/>
                  </a:cubicBezTo>
                  <a:cubicBezTo>
                    <a:pt x="87463" y="18124"/>
                    <a:pt x="87452" y="18149"/>
                    <a:pt x="87437" y="18172"/>
                  </a:cubicBezTo>
                  <a:lnTo>
                    <a:pt x="59626" y="948"/>
                  </a:lnTo>
                  <a:cubicBezTo>
                    <a:pt x="59646" y="651"/>
                    <a:pt x="59520" y="351"/>
                    <a:pt x="59262" y="166"/>
                  </a:cubicBezTo>
                  <a:cubicBezTo>
                    <a:pt x="59111" y="58"/>
                    <a:pt x="58932" y="0"/>
                    <a:pt x="587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33"/>
            <p:cNvSpPr/>
            <p:nvPr/>
          </p:nvSpPr>
          <p:spPr>
            <a:xfrm>
              <a:off x="1522650" y="3538750"/>
              <a:ext cx="2417375" cy="1058350"/>
            </a:xfrm>
            <a:custGeom>
              <a:rect b="b" l="l" r="r" t="t"/>
              <a:pathLst>
                <a:path extrusionOk="0" h="42334" w="96695">
                  <a:moveTo>
                    <a:pt x="1008" y="1"/>
                  </a:moveTo>
                  <a:cubicBezTo>
                    <a:pt x="960" y="1"/>
                    <a:pt x="911" y="5"/>
                    <a:pt x="862" y="13"/>
                  </a:cubicBezTo>
                  <a:cubicBezTo>
                    <a:pt x="628" y="51"/>
                    <a:pt x="424" y="179"/>
                    <a:pt x="285" y="371"/>
                  </a:cubicBezTo>
                  <a:cubicBezTo>
                    <a:pt x="1" y="768"/>
                    <a:pt x="93" y="1321"/>
                    <a:pt x="489" y="1607"/>
                  </a:cubicBezTo>
                  <a:cubicBezTo>
                    <a:pt x="641" y="1716"/>
                    <a:pt x="819" y="1772"/>
                    <a:pt x="1002" y="1772"/>
                  </a:cubicBezTo>
                  <a:cubicBezTo>
                    <a:pt x="1050" y="1772"/>
                    <a:pt x="1100" y="1768"/>
                    <a:pt x="1148" y="1760"/>
                  </a:cubicBezTo>
                  <a:cubicBezTo>
                    <a:pt x="1382" y="1721"/>
                    <a:pt x="1585" y="1594"/>
                    <a:pt x="1724" y="1401"/>
                  </a:cubicBezTo>
                  <a:cubicBezTo>
                    <a:pt x="1775" y="1331"/>
                    <a:pt x="1812" y="1251"/>
                    <a:pt x="1839" y="1170"/>
                  </a:cubicBezTo>
                  <a:lnTo>
                    <a:pt x="49478" y="20273"/>
                  </a:lnTo>
                  <a:cubicBezTo>
                    <a:pt x="49259" y="20661"/>
                    <a:pt x="49358" y="21161"/>
                    <a:pt x="49729" y="21426"/>
                  </a:cubicBezTo>
                  <a:cubicBezTo>
                    <a:pt x="49886" y="21538"/>
                    <a:pt x="50065" y="21592"/>
                    <a:pt x="50244" y="21592"/>
                  </a:cubicBezTo>
                  <a:cubicBezTo>
                    <a:pt x="50520" y="21592"/>
                    <a:pt x="50792" y="21463"/>
                    <a:pt x="50965" y="21223"/>
                  </a:cubicBezTo>
                  <a:cubicBezTo>
                    <a:pt x="50983" y="21196"/>
                    <a:pt x="50997" y="21168"/>
                    <a:pt x="51011" y="21141"/>
                  </a:cubicBezTo>
                  <a:lnTo>
                    <a:pt x="70453" y="38632"/>
                  </a:lnTo>
                  <a:cubicBezTo>
                    <a:pt x="70320" y="38824"/>
                    <a:pt x="70266" y="39053"/>
                    <a:pt x="70304" y="39285"/>
                  </a:cubicBezTo>
                  <a:cubicBezTo>
                    <a:pt x="70342" y="39518"/>
                    <a:pt x="70469" y="39722"/>
                    <a:pt x="70662" y="39860"/>
                  </a:cubicBezTo>
                  <a:cubicBezTo>
                    <a:pt x="70818" y="39972"/>
                    <a:pt x="70998" y="40026"/>
                    <a:pt x="71176" y="40026"/>
                  </a:cubicBezTo>
                  <a:cubicBezTo>
                    <a:pt x="71452" y="40026"/>
                    <a:pt x="71725" y="39897"/>
                    <a:pt x="71897" y="39657"/>
                  </a:cubicBezTo>
                  <a:cubicBezTo>
                    <a:pt x="71957" y="39572"/>
                    <a:pt x="71998" y="39480"/>
                    <a:pt x="72025" y="39385"/>
                  </a:cubicBezTo>
                  <a:lnTo>
                    <a:pt x="94903" y="41502"/>
                  </a:lnTo>
                  <a:cubicBezTo>
                    <a:pt x="94919" y="41758"/>
                    <a:pt x="95040" y="42007"/>
                    <a:pt x="95266" y="42168"/>
                  </a:cubicBezTo>
                  <a:cubicBezTo>
                    <a:pt x="95423" y="42280"/>
                    <a:pt x="95601" y="42334"/>
                    <a:pt x="95781" y="42334"/>
                  </a:cubicBezTo>
                  <a:cubicBezTo>
                    <a:pt x="96056" y="42334"/>
                    <a:pt x="96329" y="42206"/>
                    <a:pt x="96502" y="41965"/>
                  </a:cubicBezTo>
                  <a:cubicBezTo>
                    <a:pt x="96639" y="41772"/>
                    <a:pt x="96694" y="41539"/>
                    <a:pt x="96655" y="41305"/>
                  </a:cubicBezTo>
                  <a:cubicBezTo>
                    <a:pt x="96620" y="41070"/>
                    <a:pt x="96493" y="40865"/>
                    <a:pt x="96301" y="40727"/>
                  </a:cubicBezTo>
                  <a:cubicBezTo>
                    <a:pt x="96148" y="40618"/>
                    <a:pt x="95971" y="40561"/>
                    <a:pt x="95788" y="40561"/>
                  </a:cubicBezTo>
                  <a:cubicBezTo>
                    <a:pt x="95739" y="40561"/>
                    <a:pt x="95690" y="40565"/>
                    <a:pt x="95641" y="40573"/>
                  </a:cubicBezTo>
                  <a:cubicBezTo>
                    <a:pt x="95408" y="40613"/>
                    <a:pt x="95203" y="40739"/>
                    <a:pt x="95065" y="40932"/>
                  </a:cubicBezTo>
                  <a:cubicBezTo>
                    <a:pt x="94993" y="41035"/>
                    <a:pt x="94944" y="41149"/>
                    <a:pt x="94920" y="41266"/>
                  </a:cubicBezTo>
                  <a:lnTo>
                    <a:pt x="72064" y="39153"/>
                  </a:lnTo>
                  <a:cubicBezTo>
                    <a:pt x="72068" y="38873"/>
                    <a:pt x="71940" y="38595"/>
                    <a:pt x="71697" y="38420"/>
                  </a:cubicBezTo>
                  <a:cubicBezTo>
                    <a:pt x="71545" y="38311"/>
                    <a:pt x="71367" y="38254"/>
                    <a:pt x="71183" y="38254"/>
                  </a:cubicBezTo>
                  <a:cubicBezTo>
                    <a:pt x="71134" y="38254"/>
                    <a:pt x="71085" y="38258"/>
                    <a:pt x="71036" y="38266"/>
                  </a:cubicBezTo>
                  <a:cubicBezTo>
                    <a:pt x="70879" y="38292"/>
                    <a:pt x="70737" y="38361"/>
                    <a:pt x="70617" y="38461"/>
                  </a:cubicBezTo>
                  <a:lnTo>
                    <a:pt x="51109" y="20911"/>
                  </a:lnTo>
                  <a:cubicBezTo>
                    <a:pt x="51188" y="20572"/>
                    <a:pt x="51063" y="20203"/>
                    <a:pt x="50764" y="19988"/>
                  </a:cubicBezTo>
                  <a:cubicBezTo>
                    <a:pt x="50609" y="19877"/>
                    <a:pt x="50430" y="19824"/>
                    <a:pt x="50253" y="19824"/>
                  </a:cubicBezTo>
                  <a:cubicBezTo>
                    <a:pt x="50023" y="19824"/>
                    <a:pt x="49796" y="19913"/>
                    <a:pt x="49627" y="20080"/>
                  </a:cubicBezTo>
                  <a:lnTo>
                    <a:pt x="1890" y="937"/>
                  </a:lnTo>
                  <a:cubicBezTo>
                    <a:pt x="1894" y="873"/>
                    <a:pt x="1893" y="807"/>
                    <a:pt x="1881" y="741"/>
                  </a:cubicBezTo>
                  <a:cubicBezTo>
                    <a:pt x="1842" y="507"/>
                    <a:pt x="1715" y="304"/>
                    <a:pt x="1523" y="167"/>
                  </a:cubicBezTo>
                  <a:cubicBezTo>
                    <a:pt x="1371" y="58"/>
                    <a:pt x="1192" y="1"/>
                    <a:pt x="10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0" name="Google Shape;240;p3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41" name="Google Shape;241;p33"/>
          <p:cNvSpPr txBox="1"/>
          <p:nvPr>
            <p:ph idx="1" type="subTitle"/>
          </p:nvPr>
        </p:nvSpPr>
        <p:spPr>
          <a:xfrm>
            <a:off x="1162025" y="1656927"/>
            <a:ext cx="1975200" cy="11886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242" name="Google Shape;242;p33"/>
          <p:cNvSpPr txBox="1"/>
          <p:nvPr>
            <p:ph idx="2" type="subTitle"/>
          </p:nvPr>
        </p:nvSpPr>
        <p:spPr>
          <a:xfrm>
            <a:off x="3782975" y="1656925"/>
            <a:ext cx="1972200" cy="11886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243" name="Google Shape;243;p33"/>
          <p:cNvSpPr txBox="1"/>
          <p:nvPr>
            <p:ph idx="3" type="subTitle"/>
          </p:nvPr>
        </p:nvSpPr>
        <p:spPr>
          <a:xfrm>
            <a:off x="1162025" y="3387221"/>
            <a:ext cx="1975200" cy="11886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244" name="Google Shape;244;p33"/>
          <p:cNvSpPr txBox="1"/>
          <p:nvPr>
            <p:ph idx="4" type="subTitle"/>
          </p:nvPr>
        </p:nvSpPr>
        <p:spPr>
          <a:xfrm>
            <a:off x="3782975" y="3387221"/>
            <a:ext cx="1975200" cy="11886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245" name="Google Shape;245;p33"/>
          <p:cNvSpPr txBox="1"/>
          <p:nvPr>
            <p:ph idx="5" type="subTitle"/>
          </p:nvPr>
        </p:nvSpPr>
        <p:spPr>
          <a:xfrm>
            <a:off x="6403925" y="1656927"/>
            <a:ext cx="1975200" cy="11886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246" name="Google Shape;246;p33"/>
          <p:cNvSpPr txBox="1"/>
          <p:nvPr>
            <p:ph idx="6" type="subTitle"/>
          </p:nvPr>
        </p:nvSpPr>
        <p:spPr>
          <a:xfrm>
            <a:off x="6403925" y="3387221"/>
            <a:ext cx="1975200" cy="11886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247" name="Google Shape;247;p33"/>
          <p:cNvSpPr txBox="1"/>
          <p:nvPr>
            <p:ph idx="7" type="subTitle"/>
          </p:nvPr>
        </p:nvSpPr>
        <p:spPr>
          <a:xfrm>
            <a:off x="1162025" y="1359241"/>
            <a:ext cx="1975200" cy="3771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400"/>
              <a:buFont typeface="Raleway"/>
              <a:buNone/>
              <a:defRPr sz="1800">
                <a:solidFill>
                  <a:schemeClr val="dk1"/>
                </a:solidFill>
                <a:latin typeface="Space Grotesk Medium"/>
                <a:ea typeface="Space Grotesk Medium"/>
                <a:cs typeface="Space Grotesk Medium"/>
                <a:sym typeface="Space Grotesk Medium"/>
              </a:defRPr>
            </a:lvl1pPr>
            <a:lvl2pPr lvl="1"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248" name="Google Shape;248;p33"/>
          <p:cNvSpPr txBox="1"/>
          <p:nvPr>
            <p:ph idx="8" type="subTitle"/>
          </p:nvPr>
        </p:nvSpPr>
        <p:spPr>
          <a:xfrm>
            <a:off x="3782975" y="1359241"/>
            <a:ext cx="1972200" cy="3771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400"/>
              <a:buFont typeface="Raleway"/>
              <a:buNone/>
              <a:defRPr sz="1800">
                <a:solidFill>
                  <a:schemeClr val="dk1"/>
                </a:solidFill>
                <a:latin typeface="Space Grotesk Medium"/>
                <a:ea typeface="Space Grotesk Medium"/>
                <a:cs typeface="Space Grotesk Medium"/>
                <a:sym typeface="Space Grotesk Medium"/>
              </a:defRPr>
            </a:lvl1pPr>
            <a:lvl2pPr lvl="1"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249" name="Google Shape;249;p33"/>
          <p:cNvSpPr txBox="1"/>
          <p:nvPr>
            <p:ph idx="9" type="subTitle"/>
          </p:nvPr>
        </p:nvSpPr>
        <p:spPr>
          <a:xfrm>
            <a:off x="6403925" y="1359241"/>
            <a:ext cx="1972800" cy="3771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400"/>
              <a:buFont typeface="Raleway"/>
              <a:buNone/>
              <a:defRPr sz="1800">
                <a:solidFill>
                  <a:schemeClr val="dk1"/>
                </a:solidFill>
                <a:latin typeface="Space Grotesk Medium"/>
                <a:ea typeface="Space Grotesk Medium"/>
                <a:cs typeface="Space Grotesk Medium"/>
                <a:sym typeface="Space Grotesk Medium"/>
              </a:defRPr>
            </a:lvl1pPr>
            <a:lvl2pPr lvl="1"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250" name="Google Shape;250;p33"/>
          <p:cNvSpPr txBox="1"/>
          <p:nvPr>
            <p:ph idx="13" type="subTitle"/>
          </p:nvPr>
        </p:nvSpPr>
        <p:spPr>
          <a:xfrm>
            <a:off x="1162025" y="3086317"/>
            <a:ext cx="1975200" cy="3771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400"/>
              <a:buFont typeface="Raleway"/>
              <a:buNone/>
              <a:defRPr sz="1800">
                <a:solidFill>
                  <a:schemeClr val="dk1"/>
                </a:solidFill>
                <a:latin typeface="Space Grotesk Medium"/>
                <a:ea typeface="Space Grotesk Medium"/>
                <a:cs typeface="Space Grotesk Medium"/>
                <a:sym typeface="Space Grotesk Medium"/>
              </a:defRPr>
            </a:lvl1pPr>
            <a:lvl2pPr lvl="1"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251" name="Google Shape;251;p33"/>
          <p:cNvSpPr txBox="1"/>
          <p:nvPr>
            <p:ph idx="14" type="subTitle"/>
          </p:nvPr>
        </p:nvSpPr>
        <p:spPr>
          <a:xfrm>
            <a:off x="3782975" y="3086317"/>
            <a:ext cx="1972200" cy="3771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400"/>
              <a:buFont typeface="Raleway"/>
              <a:buNone/>
              <a:defRPr sz="1800">
                <a:solidFill>
                  <a:schemeClr val="dk1"/>
                </a:solidFill>
                <a:latin typeface="Space Grotesk Medium"/>
                <a:ea typeface="Space Grotesk Medium"/>
                <a:cs typeface="Space Grotesk Medium"/>
                <a:sym typeface="Space Grotesk Medium"/>
              </a:defRPr>
            </a:lvl1pPr>
            <a:lvl2pPr lvl="1"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252" name="Google Shape;252;p33"/>
          <p:cNvSpPr txBox="1"/>
          <p:nvPr>
            <p:ph idx="15" type="subTitle"/>
          </p:nvPr>
        </p:nvSpPr>
        <p:spPr>
          <a:xfrm>
            <a:off x="6403925" y="3086317"/>
            <a:ext cx="1972800" cy="3771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400"/>
              <a:buFont typeface="Raleway"/>
              <a:buNone/>
              <a:defRPr sz="1800">
                <a:solidFill>
                  <a:schemeClr val="dk1"/>
                </a:solidFill>
                <a:latin typeface="Space Grotesk Medium"/>
                <a:ea typeface="Space Grotesk Medium"/>
                <a:cs typeface="Space Grotesk Medium"/>
                <a:sym typeface="Space Grotesk Medium"/>
              </a:defRPr>
            </a:lvl1pPr>
            <a:lvl2pPr lvl="1"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253" name="Shape 253"/>
        <p:cNvGrpSpPr/>
        <p:nvPr/>
      </p:nvGrpSpPr>
      <p:grpSpPr>
        <a:xfrm>
          <a:off x="0" y="0"/>
          <a:ext cx="0" cy="0"/>
          <a:chOff x="0" y="0"/>
          <a:chExt cx="0" cy="0"/>
        </a:xfrm>
      </p:grpSpPr>
      <p:sp>
        <p:nvSpPr>
          <p:cNvPr id="254" name="Google Shape;254;p34"/>
          <p:cNvSpPr txBox="1"/>
          <p:nvPr>
            <p:ph hasCustomPrompt="1" type="title"/>
          </p:nvPr>
        </p:nvSpPr>
        <p:spPr>
          <a:xfrm>
            <a:off x="1200575" y="2266166"/>
            <a:ext cx="2739300" cy="667500"/>
          </a:xfrm>
          <a:prstGeom prst="rect">
            <a:avLst/>
          </a:prstGeom>
          <a:solidFill>
            <a:schemeClr val="dk2"/>
          </a:solidFill>
        </p:spPr>
        <p:txBody>
          <a:bodyPr anchorCtr="0" anchor="ctr" bIns="91425" lIns="91425" spcFirstLastPara="1" rIns="91425" wrap="square" tIns="91425">
            <a:noAutofit/>
          </a:bodyPr>
          <a:lstStyle>
            <a:lvl1pPr lvl="0">
              <a:spcBef>
                <a:spcPts val="0"/>
              </a:spcBef>
              <a:spcAft>
                <a:spcPts val="0"/>
              </a:spcAft>
              <a:buClr>
                <a:schemeClr val="lt1"/>
              </a:buClr>
              <a:buSzPts val="6000"/>
              <a:buNone/>
              <a:defRPr sz="4100"/>
            </a:lvl1pPr>
            <a:lvl2pPr lvl="1" algn="ctr">
              <a:spcBef>
                <a:spcPts val="0"/>
              </a:spcBef>
              <a:spcAft>
                <a:spcPts val="0"/>
              </a:spcAft>
              <a:buClr>
                <a:schemeClr val="lt1"/>
              </a:buClr>
              <a:buSzPts val="6000"/>
              <a:buNone/>
              <a:defRPr sz="6000">
                <a:solidFill>
                  <a:schemeClr val="lt1"/>
                </a:solidFill>
              </a:defRPr>
            </a:lvl2pPr>
            <a:lvl3pPr lvl="2" algn="ctr">
              <a:spcBef>
                <a:spcPts val="0"/>
              </a:spcBef>
              <a:spcAft>
                <a:spcPts val="0"/>
              </a:spcAft>
              <a:buClr>
                <a:schemeClr val="lt1"/>
              </a:buClr>
              <a:buSzPts val="6000"/>
              <a:buNone/>
              <a:defRPr sz="6000">
                <a:solidFill>
                  <a:schemeClr val="lt1"/>
                </a:solidFill>
              </a:defRPr>
            </a:lvl3pPr>
            <a:lvl4pPr lvl="3" algn="ctr">
              <a:spcBef>
                <a:spcPts val="0"/>
              </a:spcBef>
              <a:spcAft>
                <a:spcPts val="0"/>
              </a:spcAft>
              <a:buClr>
                <a:schemeClr val="lt1"/>
              </a:buClr>
              <a:buSzPts val="6000"/>
              <a:buNone/>
              <a:defRPr sz="6000">
                <a:solidFill>
                  <a:schemeClr val="lt1"/>
                </a:solidFill>
              </a:defRPr>
            </a:lvl4pPr>
            <a:lvl5pPr lvl="4" algn="ctr">
              <a:spcBef>
                <a:spcPts val="0"/>
              </a:spcBef>
              <a:spcAft>
                <a:spcPts val="0"/>
              </a:spcAft>
              <a:buClr>
                <a:schemeClr val="lt1"/>
              </a:buClr>
              <a:buSzPts val="6000"/>
              <a:buNone/>
              <a:defRPr sz="6000">
                <a:solidFill>
                  <a:schemeClr val="lt1"/>
                </a:solidFill>
              </a:defRPr>
            </a:lvl5pPr>
            <a:lvl6pPr lvl="5" algn="ctr">
              <a:spcBef>
                <a:spcPts val="0"/>
              </a:spcBef>
              <a:spcAft>
                <a:spcPts val="0"/>
              </a:spcAft>
              <a:buClr>
                <a:schemeClr val="lt1"/>
              </a:buClr>
              <a:buSzPts val="6000"/>
              <a:buNone/>
              <a:defRPr sz="6000">
                <a:solidFill>
                  <a:schemeClr val="lt1"/>
                </a:solidFill>
              </a:defRPr>
            </a:lvl6pPr>
            <a:lvl7pPr lvl="6" algn="ctr">
              <a:spcBef>
                <a:spcPts val="0"/>
              </a:spcBef>
              <a:spcAft>
                <a:spcPts val="0"/>
              </a:spcAft>
              <a:buClr>
                <a:schemeClr val="lt1"/>
              </a:buClr>
              <a:buSzPts val="6000"/>
              <a:buNone/>
              <a:defRPr sz="6000">
                <a:solidFill>
                  <a:schemeClr val="lt1"/>
                </a:solidFill>
              </a:defRPr>
            </a:lvl7pPr>
            <a:lvl8pPr lvl="7" algn="ctr">
              <a:spcBef>
                <a:spcPts val="0"/>
              </a:spcBef>
              <a:spcAft>
                <a:spcPts val="0"/>
              </a:spcAft>
              <a:buClr>
                <a:schemeClr val="lt1"/>
              </a:buClr>
              <a:buSzPts val="6000"/>
              <a:buNone/>
              <a:defRPr sz="6000">
                <a:solidFill>
                  <a:schemeClr val="lt1"/>
                </a:solidFill>
              </a:defRPr>
            </a:lvl8pPr>
            <a:lvl9pPr lvl="8" algn="ctr">
              <a:spcBef>
                <a:spcPts val="0"/>
              </a:spcBef>
              <a:spcAft>
                <a:spcPts val="0"/>
              </a:spcAft>
              <a:buClr>
                <a:schemeClr val="lt1"/>
              </a:buClr>
              <a:buSzPts val="6000"/>
              <a:buNone/>
              <a:defRPr sz="6000">
                <a:solidFill>
                  <a:schemeClr val="lt1"/>
                </a:solidFill>
              </a:defRPr>
            </a:lvl9pPr>
          </a:lstStyle>
          <a:p>
            <a:r>
              <a:t>xx%</a:t>
            </a:r>
          </a:p>
        </p:txBody>
      </p:sp>
      <p:sp>
        <p:nvSpPr>
          <p:cNvPr id="255" name="Google Shape;255;p34"/>
          <p:cNvSpPr txBox="1"/>
          <p:nvPr>
            <p:ph idx="1" type="subTitle"/>
          </p:nvPr>
        </p:nvSpPr>
        <p:spPr>
          <a:xfrm>
            <a:off x="1200575" y="2948884"/>
            <a:ext cx="2739300" cy="365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dk1"/>
              </a:buClr>
              <a:buSzPts val="1200"/>
              <a:buFont typeface="PT Sans"/>
              <a:buNone/>
              <a:defRPr sz="1600">
                <a:solidFill>
                  <a:schemeClr val="dk1"/>
                </a:solidFill>
              </a:defRPr>
            </a:lvl1pPr>
            <a:lvl2pPr lvl="1" algn="ctr">
              <a:lnSpc>
                <a:spcPct val="100000"/>
              </a:lnSpc>
              <a:spcBef>
                <a:spcPts val="0"/>
              </a:spcBef>
              <a:spcAft>
                <a:spcPts val="0"/>
              </a:spcAft>
              <a:buClr>
                <a:schemeClr val="dk1"/>
              </a:buClr>
              <a:buSzPts val="1200"/>
              <a:buNone/>
              <a:defRPr>
                <a:solidFill>
                  <a:schemeClr val="dk1"/>
                </a:solidFill>
              </a:defRPr>
            </a:lvl2pPr>
            <a:lvl3pPr lvl="2" algn="ctr">
              <a:lnSpc>
                <a:spcPct val="100000"/>
              </a:lnSpc>
              <a:spcBef>
                <a:spcPts val="0"/>
              </a:spcBef>
              <a:spcAft>
                <a:spcPts val="0"/>
              </a:spcAft>
              <a:buClr>
                <a:schemeClr val="dk1"/>
              </a:buClr>
              <a:buSzPts val="1200"/>
              <a:buNone/>
              <a:defRPr>
                <a:solidFill>
                  <a:schemeClr val="dk1"/>
                </a:solidFill>
              </a:defRPr>
            </a:lvl3pPr>
            <a:lvl4pPr lvl="3"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p:txBody>
      </p:sp>
      <p:sp>
        <p:nvSpPr>
          <p:cNvPr id="256" name="Google Shape;256;p34"/>
          <p:cNvSpPr txBox="1"/>
          <p:nvPr>
            <p:ph hasCustomPrompt="1" idx="2" type="title"/>
          </p:nvPr>
        </p:nvSpPr>
        <p:spPr>
          <a:xfrm>
            <a:off x="1200575" y="977950"/>
            <a:ext cx="2739300" cy="666300"/>
          </a:xfrm>
          <a:prstGeom prst="rect">
            <a:avLst/>
          </a:prstGeom>
          <a:solidFill>
            <a:schemeClr val="dk2"/>
          </a:solidFill>
        </p:spPr>
        <p:txBody>
          <a:bodyPr anchorCtr="0" anchor="ctr" bIns="91425" lIns="91425" spcFirstLastPara="1" rIns="91425" wrap="square" tIns="91425">
            <a:noAutofit/>
          </a:bodyPr>
          <a:lstStyle>
            <a:lvl1pPr lvl="0">
              <a:spcBef>
                <a:spcPts val="0"/>
              </a:spcBef>
              <a:spcAft>
                <a:spcPts val="0"/>
              </a:spcAft>
              <a:buClr>
                <a:schemeClr val="lt1"/>
              </a:buClr>
              <a:buSzPts val="6000"/>
              <a:buNone/>
              <a:defRPr sz="4100"/>
            </a:lvl1pPr>
            <a:lvl2pPr lvl="1" algn="ctr">
              <a:spcBef>
                <a:spcPts val="0"/>
              </a:spcBef>
              <a:spcAft>
                <a:spcPts val="0"/>
              </a:spcAft>
              <a:buClr>
                <a:schemeClr val="lt1"/>
              </a:buClr>
              <a:buSzPts val="6000"/>
              <a:buNone/>
              <a:defRPr sz="6000">
                <a:solidFill>
                  <a:schemeClr val="lt1"/>
                </a:solidFill>
              </a:defRPr>
            </a:lvl2pPr>
            <a:lvl3pPr lvl="2" algn="ctr">
              <a:spcBef>
                <a:spcPts val="0"/>
              </a:spcBef>
              <a:spcAft>
                <a:spcPts val="0"/>
              </a:spcAft>
              <a:buClr>
                <a:schemeClr val="lt1"/>
              </a:buClr>
              <a:buSzPts val="6000"/>
              <a:buNone/>
              <a:defRPr sz="6000">
                <a:solidFill>
                  <a:schemeClr val="lt1"/>
                </a:solidFill>
              </a:defRPr>
            </a:lvl3pPr>
            <a:lvl4pPr lvl="3" algn="ctr">
              <a:spcBef>
                <a:spcPts val="0"/>
              </a:spcBef>
              <a:spcAft>
                <a:spcPts val="0"/>
              </a:spcAft>
              <a:buClr>
                <a:schemeClr val="lt1"/>
              </a:buClr>
              <a:buSzPts val="6000"/>
              <a:buNone/>
              <a:defRPr sz="6000">
                <a:solidFill>
                  <a:schemeClr val="lt1"/>
                </a:solidFill>
              </a:defRPr>
            </a:lvl4pPr>
            <a:lvl5pPr lvl="4" algn="ctr">
              <a:spcBef>
                <a:spcPts val="0"/>
              </a:spcBef>
              <a:spcAft>
                <a:spcPts val="0"/>
              </a:spcAft>
              <a:buClr>
                <a:schemeClr val="lt1"/>
              </a:buClr>
              <a:buSzPts val="6000"/>
              <a:buNone/>
              <a:defRPr sz="6000">
                <a:solidFill>
                  <a:schemeClr val="lt1"/>
                </a:solidFill>
              </a:defRPr>
            </a:lvl5pPr>
            <a:lvl6pPr lvl="5" algn="ctr">
              <a:spcBef>
                <a:spcPts val="0"/>
              </a:spcBef>
              <a:spcAft>
                <a:spcPts val="0"/>
              </a:spcAft>
              <a:buClr>
                <a:schemeClr val="lt1"/>
              </a:buClr>
              <a:buSzPts val="6000"/>
              <a:buNone/>
              <a:defRPr sz="6000">
                <a:solidFill>
                  <a:schemeClr val="lt1"/>
                </a:solidFill>
              </a:defRPr>
            </a:lvl6pPr>
            <a:lvl7pPr lvl="6" algn="ctr">
              <a:spcBef>
                <a:spcPts val="0"/>
              </a:spcBef>
              <a:spcAft>
                <a:spcPts val="0"/>
              </a:spcAft>
              <a:buClr>
                <a:schemeClr val="lt1"/>
              </a:buClr>
              <a:buSzPts val="6000"/>
              <a:buNone/>
              <a:defRPr sz="6000">
                <a:solidFill>
                  <a:schemeClr val="lt1"/>
                </a:solidFill>
              </a:defRPr>
            </a:lvl7pPr>
            <a:lvl8pPr lvl="7" algn="ctr">
              <a:spcBef>
                <a:spcPts val="0"/>
              </a:spcBef>
              <a:spcAft>
                <a:spcPts val="0"/>
              </a:spcAft>
              <a:buClr>
                <a:schemeClr val="lt1"/>
              </a:buClr>
              <a:buSzPts val="6000"/>
              <a:buNone/>
              <a:defRPr sz="6000">
                <a:solidFill>
                  <a:schemeClr val="lt1"/>
                </a:solidFill>
              </a:defRPr>
            </a:lvl8pPr>
            <a:lvl9pPr lvl="8" algn="ctr">
              <a:spcBef>
                <a:spcPts val="0"/>
              </a:spcBef>
              <a:spcAft>
                <a:spcPts val="0"/>
              </a:spcAft>
              <a:buClr>
                <a:schemeClr val="lt1"/>
              </a:buClr>
              <a:buSzPts val="6000"/>
              <a:buNone/>
              <a:defRPr sz="6000">
                <a:solidFill>
                  <a:schemeClr val="lt1"/>
                </a:solidFill>
              </a:defRPr>
            </a:lvl9pPr>
          </a:lstStyle>
          <a:p>
            <a:r>
              <a:t>xx%</a:t>
            </a:r>
          </a:p>
        </p:txBody>
      </p:sp>
      <p:sp>
        <p:nvSpPr>
          <p:cNvPr id="257" name="Google Shape;257;p34"/>
          <p:cNvSpPr txBox="1"/>
          <p:nvPr>
            <p:ph idx="3" type="subTitle"/>
          </p:nvPr>
        </p:nvSpPr>
        <p:spPr>
          <a:xfrm>
            <a:off x="1200575" y="1669422"/>
            <a:ext cx="2739300" cy="36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dk1"/>
              </a:buClr>
              <a:buSzPts val="1200"/>
              <a:buFont typeface="PT Sans"/>
              <a:buNone/>
              <a:defRPr sz="1600">
                <a:solidFill>
                  <a:schemeClr val="dk1"/>
                </a:solidFill>
              </a:defRPr>
            </a:lvl1pPr>
            <a:lvl2pPr lvl="1" algn="ctr">
              <a:lnSpc>
                <a:spcPct val="100000"/>
              </a:lnSpc>
              <a:spcBef>
                <a:spcPts val="0"/>
              </a:spcBef>
              <a:spcAft>
                <a:spcPts val="0"/>
              </a:spcAft>
              <a:buClr>
                <a:schemeClr val="dk1"/>
              </a:buClr>
              <a:buSzPts val="1200"/>
              <a:buNone/>
              <a:defRPr>
                <a:solidFill>
                  <a:schemeClr val="dk1"/>
                </a:solidFill>
              </a:defRPr>
            </a:lvl2pPr>
            <a:lvl3pPr lvl="2" algn="ctr">
              <a:lnSpc>
                <a:spcPct val="100000"/>
              </a:lnSpc>
              <a:spcBef>
                <a:spcPts val="0"/>
              </a:spcBef>
              <a:spcAft>
                <a:spcPts val="0"/>
              </a:spcAft>
              <a:buClr>
                <a:schemeClr val="dk1"/>
              </a:buClr>
              <a:buSzPts val="1200"/>
              <a:buNone/>
              <a:defRPr>
                <a:solidFill>
                  <a:schemeClr val="dk1"/>
                </a:solidFill>
              </a:defRPr>
            </a:lvl3pPr>
            <a:lvl4pPr lvl="3"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p:txBody>
      </p:sp>
      <p:sp>
        <p:nvSpPr>
          <p:cNvPr id="258" name="Google Shape;258;p34"/>
          <p:cNvSpPr txBox="1"/>
          <p:nvPr>
            <p:ph hasCustomPrompt="1" idx="4" type="title"/>
          </p:nvPr>
        </p:nvSpPr>
        <p:spPr>
          <a:xfrm>
            <a:off x="1200575" y="3555582"/>
            <a:ext cx="2739300" cy="667500"/>
          </a:xfrm>
          <a:prstGeom prst="rect">
            <a:avLst/>
          </a:prstGeom>
          <a:solidFill>
            <a:schemeClr val="dk2"/>
          </a:solidFill>
        </p:spPr>
        <p:txBody>
          <a:bodyPr anchorCtr="0" anchor="ctr" bIns="91425" lIns="91425" spcFirstLastPara="1" rIns="91425" wrap="square" tIns="91425">
            <a:noAutofit/>
          </a:bodyPr>
          <a:lstStyle>
            <a:lvl1pPr lvl="0">
              <a:spcBef>
                <a:spcPts val="0"/>
              </a:spcBef>
              <a:spcAft>
                <a:spcPts val="0"/>
              </a:spcAft>
              <a:buClr>
                <a:schemeClr val="lt1"/>
              </a:buClr>
              <a:buSzPts val="6000"/>
              <a:buNone/>
              <a:defRPr sz="4100"/>
            </a:lvl1pPr>
            <a:lvl2pPr lvl="1" algn="ctr">
              <a:spcBef>
                <a:spcPts val="0"/>
              </a:spcBef>
              <a:spcAft>
                <a:spcPts val="0"/>
              </a:spcAft>
              <a:buClr>
                <a:schemeClr val="lt1"/>
              </a:buClr>
              <a:buSzPts val="6000"/>
              <a:buNone/>
              <a:defRPr sz="6000">
                <a:solidFill>
                  <a:schemeClr val="lt1"/>
                </a:solidFill>
              </a:defRPr>
            </a:lvl2pPr>
            <a:lvl3pPr lvl="2" algn="ctr">
              <a:spcBef>
                <a:spcPts val="0"/>
              </a:spcBef>
              <a:spcAft>
                <a:spcPts val="0"/>
              </a:spcAft>
              <a:buClr>
                <a:schemeClr val="lt1"/>
              </a:buClr>
              <a:buSzPts val="6000"/>
              <a:buNone/>
              <a:defRPr sz="6000">
                <a:solidFill>
                  <a:schemeClr val="lt1"/>
                </a:solidFill>
              </a:defRPr>
            </a:lvl3pPr>
            <a:lvl4pPr lvl="3" algn="ctr">
              <a:spcBef>
                <a:spcPts val="0"/>
              </a:spcBef>
              <a:spcAft>
                <a:spcPts val="0"/>
              </a:spcAft>
              <a:buClr>
                <a:schemeClr val="lt1"/>
              </a:buClr>
              <a:buSzPts val="6000"/>
              <a:buNone/>
              <a:defRPr sz="6000">
                <a:solidFill>
                  <a:schemeClr val="lt1"/>
                </a:solidFill>
              </a:defRPr>
            </a:lvl4pPr>
            <a:lvl5pPr lvl="4" algn="ctr">
              <a:spcBef>
                <a:spcPts val="0"/>
              </a:spcBef>
              <a:spcAft>
                <a:spcPts val="0"/>
              </a:spcAft>
              <a:buClr>
                <a:schemeClr val="lt1"/>
              </a:buClr>
              <a:buSzPts val="6000"/>
              <a:buNone/>
              <a:defRPr sz="6000">
                <a:solidFill>
                  <a:schemeClr val="lt1"/>
                </a:solidFill>
              </a:defRPr>
            </a:lvl5pPr>
            <a:lvl6pPr lvl="5" algn="ctr">
              <a:spcBef>
                <a:spcPts val="0"/>
              </a:spcBef>
              <a:spcAft>
                <a:spcPts val="0"/>
              </a:spcAft>
              <a:buClr>
                <a:schemeClr val="lt1"/>
              </a:buClr>
              <a:buSzPts val="6000"/>
              <a:buNone/>
              <a:defRPr sz="6000">
                <a:solidFill>
                  <a:schemeClr val="lt1"/>
                </a:solidFill>
              </a:defRPr>
            </a:lvl6pPr>
            <a:lvl7pPr lvl="6" algn="ctr">
              <a:spcBef>
                <a:spcPts val="0"/>
              </a:spcBef>
              <a:spcAft>
                <a:spcPts val="0"/>
              </a:spcAft>
              <a:buClr>
                <a:schemeClr val="lt1"/>
              </a:buClr>
              <a:buSzPts val="6000"/>
              <a:buNone/>
              <a:defRPr sz="6000">
                <a:solidFill>
                  <a:schemeClr val="lt1"/>
                </a:solidFill>
              </a:defRPr>
            </a:lvl7pPr>
            <a:lvl8pPr lvl="7" algn="ctr">
              <a:spcBef>
                <a:spcPts val="0"/>
              </a:spcBef>
              <a:spcAft>
                <a:spcPts val="0"/>
              </a:spcAft>
              <a:buClr>
                <a:schemeClr val="lt1"/>
              </a:buClr>
              <a:buSzPts val="6000"/>
              <a:buNone/>
              <a:defRPr sz="6000">
                <a:solidFill>
                  <a:schemeClr val="lt1"/>
                </a:solidFill>
              </a:defRPr>
            </a:lvl8pPr>
            <a:lvl9pPr lvl="8" algn="ctr">
              <a:spcBef>
                <a:spcPts val="0"/>
              </a:spcBef>
              <a:spcAft>
                <a:spcPts val="0"/>
              </a:spcAft>
              <a:buClr>
                <a:schemeClr val="lt1"/>
              </a:buClr>
              <a:buSzPts val="6000"/>
              <a:buNone/>
              <a:defRPr sz="6000">
                <a:solidFill>
                  <a:schemeClr val="lt1"/>
                </a:solidFill>
              </a:defRPr>
            </a:lvl9pPr>
          </a:lstStyle>
          <a:p>
            <a:r>
              <a:t>xx%</a:t>
            </a:r>
          </a:p>
        </p:txBody>
      </p:sp>
      <p:sp>
        <p:nvSpPr>
          <p:cNvPr id="259" name="Google Shape;259;p34"/>
          <p:cNvSpPr txBox="1"/>
          <p:nvPr>
            <p:ph idx="5" type="subTitle"/>
          </p:nvPr>
        </p:nvSpPr>
        <p:spPr>
          <a:xfrm>
            <a:off x="1200575" y="4238300"/>
            <a:ext cx="2739300" cy="365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dk1"/>
              </a:buClr>
              <a:buSzPts val="1200"/>
              <a:buFont typeface="PT Sans"/>
              <a:buNone/>
              <a:defRPr sz="1600">
                <a:solidFill>
                  <a:schemeClr val="dk1"/>
                </a:solidFill>
              </a:defRPr>
            </a:lvl1pPr>
            <a:lvl2pPr lvl="1" algn="ctr">
              <a:lnSpc>
                <a:spcPct val="100000"/>
              </a:lnSpc>
              <a:spcBef>
                <a:spcPts val="0"/>
              </a:spcBef>
              <a:spcAft>
                <a:spcPts val="0"/>
              </a:spcAft>
              <a:buClr>
                <a:schemeClr val="dk1"/>
              </a:buClr>
              <a:buSzPts val="1200"/>
              <a:buNone/>
              <a:defRPr>
                <a:solidFill>
                  <a:schemeClr val="dk1"/>
                </a:solidFill>
              </a:defRPr>
            </a:lvl2pPr>
            <a:lvl3pPr lvl="2" algn="ctr">
              <a:lnSpc>
                <a:spcPct val="100000"/>
              </a:lnSpc>
              <a:spcBef>
                <a:spcPts val="0"/>
              </a:spcBef>
              <a:spcAft>
                <a:spcPts val="0"/>
              </a:spcAft>
              <a:buClr>
                <a:schemeClr val="dk1"/>
              </a:buClr>
              <a:buSzPts val="1200"/>
              <a:buNone/>
              <a:defRPr>
                <a:solidFill>
                  <a:schemeClr val="dk1"/>
                </a:solidFill>
              </a:defRPr>
            </a:lvl3pPr>
            <a:lvl4pPr lvl="3"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p:txBody>
      </p:sp>
      <p:pic>
        <p:nvPicPr>
          <p:cNvPr id="260" name="Google Shape;260;p34"/>
          <p:cNvPicPr preferRelativeResize="0"/>
          <p:nvPr/>
        </p:nvPicPr>
        <p:blipFill>
          <a:blip r:embed="rId2">
            <a:alphaModFix/>
          </a:blip>
          <a:stretch>
            <a:fillRect/>
          </a:stretch>
        </p:blipFill>
        <p:spPr>
          <a:xfrm flipH="1" rot="10800000">
            <a:off x="0" y="0"/>
            <a:ext cx="4727801" cy="2256875"/>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_1">
    <p:spTree>
      <p:nvGrpSpPr>
        <p:cNvPr id="261" name="Shape 261"/>
        <p:cNvGrpSpPr/>
        <p:nvPr/>
      </p:nvGrpSpPr>
      <p:grpSpPr>
        <a:xfrm>
          <a:off x="0" y="0"/>
          <a:ext cx="0" cy="0"/>
          <a:chOff x="0" y="0"/>
          <a:chExt cx="0" cy="0"/>
        </a:xfrm>
      </p:grpSpPr>
      <p:sp>
        <p:nvSpPr>
          <p:cNvPr id="262" name="Google Shape;262;p35"/>
          <p:cNvSpPr txBox="1"/>
          <p:nvPr>
            <p:ph type="title"/>
          </p:nvPr>
        </p:nvSpPr>
        <p:spPr>
          <a:xfrm>
            <a:off x="713225" y="747263"/>
            <a:ext cx="3281700" cy="9537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sz="6000"/>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63" name="Google Shape;263;p35"/>
          <p:cNvSpPr txBox="1"/>
          <p:nvPr>
            <p:ph idx="1" type="subTitle"/>
          </p:nvPr>
        </p:nvSpPr>
        <p:spPr>
          <a:xfrm>
            <a:off x="713225" y="1584449"/>
            <a:ext cx="3281700" cy="8958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pic>
        <p:nvPicPr>
          <p:cNvPr id="264" name="Google Shape;264;p35"/>
          <p:cNvPicPr preferRelativeResize="0"/>
          <p:nvPr/>
        </p:nvPicPr>
        <p:blipFill>
          <a:blip r:embed="rId2">
            <a:alphaModFix/>
          </a:blip>
          <a:stretch>
            <a:fillRect/>
          </a:stretch>
        </p:blipFill>
        <p:spPr>
          <a:xfrm flipH="1" rot="10800000">
            <a:off x="0" y="0"/>
            <a:ext cx="4727801" cy="2256875"/>
          </a:xfrm>
          <a:prstGeom prst="rect">
            <a:avLst/>
          </a:prstGeom>
          <a:noFill/>
          <a:ln>
            <a:noFill/>
          </a:ln>
        </p:spPr>
      </p:pic>
      <p:sp>
        <p:nvSpPr>
          <p:cNvPr id="265" name="Google Shape;265;p35"/>
          <p:cNvSpPr txBox="1"/>
          <p:nvPr/>
        </p:nvSpPr>
        <p:spPr>
          <a:xfrm>
            <a:off x="713225" y="3410538"/>
            <a:ext cx="3278700" cy="725400"/>
          </a:xfrm>
          <a:prstGeom prst="rect">
            <a:avLst/>
          </a:prstGeom>
          <a:noFill/>
          <a:ln>
            <a:noFill/>
          </a:ln>
        </p:spPr>
        <p:txBody>
          <a:bodyPr anchorCtr="0" anchor="t" bIns="91425" lIns="91425" spcFirstLastPara="1" rIns="91425" wrap="square" tIns="91425">
            <a:noAutofit/>
          </a:bodyPr>
          <a:lstStyle/>
          <a:p>
            <a:pPr indent="0" lvl="0" marL="0" rtl="0" algn="l">
              <a:spcBef>
                <a:spcPts val="300"/>
              </a:spcBef>
              <a:spcAft>
                <a:spcPts val="0"/>
              </a:spcAft>
              <a:buNone/>
            </a:pPr>
            <a:r>
              <a:rPr b="1" lang="en" sz="1000">
                <a:solidFill>
                  <a:schemeClr val="dk1"/>
                </a:solidFill>
                <a:latin typeface="Cairo"/>
                <a:ea typeface="Cairo"/>
                <a:cs typeface="Cairo"/>
                <a:sym typeface="Cairo"/>
              </a:rPr>
              <a:t>CREDITS:</a:t>
            </a:r>
            <a:r>
              <a:rPr lang="en" sz="1000">
                <a:solidFill>
                  <a:schemeClr val="dk1"/>
                </a:solidFill>
                <a:latin typeface="Cairo"/>
                <a:ea typeface="Cairo"/>
                <a:cs typeface="Cairo"/>
                <a:sym typeface="Cairo"/>
              </a:rPr>
              <a:t> This presentation template was created by </a:t>
            </a:r>
            <a:r>
              <a:rPr b="1" lang="en" sz="1000" u="sng">
                <a:solidFill>
                  <a:schemeClr val="dk1"/>
                </a:solidFill>
                <a:latin typeface="Cairo"/>
                <a:ea typeface="Cairo"/>
                <a:cs typeface="Cairo"/>
                <a:sym typeface="Cairo"/>
                <a:hlinkClick r:id="rId3">
                  <a:extLst>
                    <a:ext uri="{A12FA001-AC4F-418D-AE19-62706E023703}">
                      <ahyp:hlinkClr val="tx"/>
                    </a:ext>
                  </a:extLst>
                </a:hlinkClick>
              </a:rPr>
              <a:t>Slidesgo</a:t>
            </a:r>
            <a:r>
              <a:rPr lang="en" sz="1000">
                <a:solidFill>
                  <a:schemeClr val="dk1"/>
                </a:solidFill>
                <a:latin typeface="Cairo"/>
                <a:ea typeface="Cairo"/>
                <a:cs typeface="Cairo"/>
                <a:sym typeface="Cairo"/>
              </a:rPr>
              <a:t>, and includes icons by </a:t>
            </a:r>
            <a:r>
              <a:rPr b="1" lang="en" sz="1000" u="sng">
                <a:solidFill>
                  <a:schemeClr val="dk1"/>
                </a:solidFill>
                <a:latin typeface="Cairo"/>
                <a:ea typeface="Cairo"/>
                <a:cs typeface="Cairo"/>
                <a:sym typeface="Cairo"/>
                <a:hlinkClick r:id="rId4">
                  <a:extLst>
                    <a:ext uri="{A12FA001-AC4F-418D-AE19-62706E023703}">
                      <ahyp:hlinkClr val="tx"/>
                    </a:ext>
                  </a:extLst>
                </a:hlinkClick>
              </a:rPr>
              <a:t>Flaticon</a:t>
            </a:r>
            <a:r>
              <a:rPr lang="en" sz="1000">
                <a:solidFill>
                  <a:schemeClr val="dk1"/>
                </a:solidFill>
                <a:latin typeface="Cairo"/>
                <a:ea typeface="Cairo"/>
                <a:cs typeface="Cairo"/>
                <a:sym typeface="Cairo"/>
              </a:rPr>
              <a:t>, and infographics &amp; images by </a:t>
            </a:r>
            <a:r>
              <a:rPr b="1" lang="en" sz="1000" u="sng">
                <a:solidFill>
                  <a:schemeClr val="dk1"/>
                </a:solidFill>
                <a:latin typeface="Cairo"/>
                <a:ea typeface="Cairo"/>
                <a:cs typeface="Cairo"/>
                <a:sym typeface="Cairo"/>
                <a:hlinkClick r:id="rId5">
                  <a:extLst>
                    <a:ext uri="{A12FA001-AC4F-418D-AE19-62706E023703}">
                      <ahyp:hlinkClr val="tx"/>
                    </a:ext>
                  </a:extLst>
                </a:hlinkClick>
              </a:rPr>
              <a:t>Freepik</a:t>
            </a:r>
            <a:r>
              <a:rPr b="1" lang="en" sz="1000" u="sng">
                <a:solidFill>
                  <a:schemeClr val="dk1"/>
                </a:solidFill>
                <a:latin typeface="Cairo"/>
                <a:ea typeface="Cairo"/>
                <a:cs typeface="Cairo"/>
                <a:sym typeface="Cairo"/>
              </a:rPr>
              <a:t> </a:t>
            </a:r>
            <a:endParaRPr b="1" sz="1000" u="sng">
              <a:solidFill>
                <a:schemeClr val="dk1"/>
              </a:solidFill>
              <a:latin typeface="Cairo"/>
              <a:ea typeface="Cairo"/>
              <a:cs typeface="Cairo"/>
              <a:sym typeface="Cairo"/>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266" name="Shape 266"/>
        <p:cNvGrpSpPr/>
        <p:nvPr/>
      </p:nvGrpSpPr>
      <p:grpSpPr>
        <a:xfrm>
          <a:off x="0" y="0"/>
          <a:ext cx="0" cy="0"/>
          <a:chOff x="0" y="0"/>
          <a:chExt cx="0" cy="0"/>
        </a:xfrm>
      </p:grpSpPr>
      <p:grpSp>
        <p:nvGrpSpPr>
          <p:cNvPr id="267" name="Google Shape;267;p36"/>
          <p:cNvGrpSpPr/>
          <p:nvPr/>
        </p:nvGrpSpPr>
        <p:grpSpPr>
          <a:xfrm>
            <a:off x="0" y="0"/>
            <a:ext cx="9144001" cy="5143500"/>
            <a:chOff x="0" y="0"/>
            <a:chExt cx="9144001" cy="5143500"/>
          </a:xfrm>
        </p:grpSpPr>
        <p:pic>
          <p:nvPicPr>
            <p:cNvPr id="268" name="Google Shape;268;p36"/>
            <p:cNvPicPr preferRelativeResize="0"/>
            <p:nvPr/>
          </p:nvPicPr>
          <p:blipFill>
            <a:blip r:embed="rId2">
              <a:alphaModFix/>
            </a:blip>
            <a:stretch>
              <a:fillRect/>
            </a:stretch>
          </p:blipFill>
          <p:spPr>
            <a:xfrm flipH="1" rot="10800000">
              <a:off x="0" y="0"/>
              <a:ext cx="4727801" cy="2256875"/>
            </a:xfrm>
            <a:prstGeom prst="rect">
              <a:avLst/>
            </a:prstGeom>
            <a:noFill/>
            <a:ln>
              <a:noFill/>
            </a:ln>
          </p:spPr>
        </p:pic>
        <p:pic>
          <p:nvPicPr>
            <p:cNvPr id="269" name="Google Shape;269;p36"/>
            <p:cNvPicPr preferRelativeResize="0"/>
            <p:nvPr/>
          </p:nvPicPr>
          <p:blipFill>
            <a:blip r:embed="rId3">
              <a:alphaModFix/>
            </a:blip>
            <a:stretch>
              <a:fillRect/>
            </a:stretch>
          </p:blipFill>
          <p:spPr>
            <a:xfrm flipH="1" rot="10800000">
              <a:off x="5738810" y="0"/>
              <a:ext cx="3405191" cy="5143500"/>
            </a:xfrm>
            <a:prstGeom prst="rect">
              <a:avLst/>
            </a:prstGeom>
            <a:noFill/>
            <a:ln>
              <a:noFill/>
            </a:ln>
          </p:spPr>
        </p:pic>
      </p:grpSp>
      <p:grpSp>
        <p:nvGrpSpPr>
          <p:cNvPr id="270" name="Google Shape;270;p36"/>
          <p:cNvGrpSpPr/>
          <p:nvPr/>
        </p:nvGrpSpPr>
        <p:grpSpPr>
          <a:xfrm rot="756538">
            <a:off x="-1069833" y="-1842572"/>
            <a:ext cx="4574157" cy="3479412"/>
            <a:chOff x="1522650" y="1117750"/>
            <a:chExt cx="4574075" cy="3479350"/>
          </a:xfrm>
        </p:grpSpPr>
        <p:sp>
          <p:nvSpPr>
            <p:cNvPr id="271" name="Google Shape;271;p36"/>
            <p:cNvSpPr/>
            <p:nvPr/>
          </p:nvSpPr>
          <p:spPr>
            <a:xfrm>
              <a:off x="2305900" y="1117750"/>
              <a:ext cx="3790825" cy="3217100"/>
            </a:xfrm>
            <a:custGeom>
              <a:rect b="b" l="l" r="r" t="t"/>
              <a:pathLst>
                <a:path extrusionOk="0" h="128684" w="151633">
                  <a:moveTo>
                    <a:pt x="59573" y="1190"/>
                  </a:moveTo>
                  <a:lnTo>
                    <a:pt x="87345" y="18391"/>
                  </a:lnTo>
                  <a:cubicBezTo>
                    <a:pt x="87254" y="18737"/>
                    <a:pt x="87376" y="19117"/>
                    <a:pt x="87682" y="19337"/>
                  </a:cubicBezTo>
                  <a:cubicBezTo>
                    <a:pt x="87712" y="19358"/>
                    <a:pt x="87742" y="19374"/>
                    <a:pt x="87773" y="19391"/>
                  </a:cubicBezTo>
                  <a:lnTo>
                    <a:pt x="73089" y="35287"/>
                  </a:lnTo>
                  <a:cubicBezTo>
                    <a:pt x="73041" y="35228"/>
                    <a:pt x="72987" y="35173"/>
                    <a:pt x="72923" y="35127"/>
                  </a:cubicBezTo>
                  <a:cubicBezTo>
                    <a:pt x="72772" y="35017"/>
                    <a:pt x="72594" y="34961"/>
                    <a:pt x="72410" y="34961"/>
                  </a:cubicBezTo>
                  <a:cubicBezTo>
                    <a:pt x="72364" y="34961"/>
                    <a:pt x="72317" y="34964"/>
                    <a:pt x="72269" y="34972"/>
                  </a:cubicBezTo>
                  <a:lnTo>
                    <a:pt x="59361" y="1513"/>
                  </a:lnTo>
                  <a:cubicBezTo>
                    <a:pt x="59397" y="1478"/>
                    <a:pt x="59435" y="1443"/>
                    <a:pt x="59466" y="1400"/>
                  </a:cubicBezTo>
                  <a:cubicBezTo>
                    <a:pt x="59513" y="1335"/>
                    <a:pt x="59546" y="1262"/>
                    <a:pt x="59573" y="1190"/>
                  </a:cubicBezTo>
                  <a:close/>
                  <a:moveTo>
                    <a:pt x="57905" y="1155"/>
                  </a:moveTo>
                  <a:cubicBezTo>
                    <a:pt x="57962" y="1330"/>
                    <a:pt x="58069" y="1490"/>
                    <a:pt x="58229" y="1604"/>
                  </a:cubicBezTo>
                  <a:cubicBezTo>
                    <a:pt x="58385" y="1716"/>
                    <a:pt x="58564" y="1770"/>
                    <a:pt x="58744" y="1770"/>
                  </a:cubicBezTo>
                  <a:cubicBezTo>
                    <a:pt x="58890" y="1770"/>
                    <a:pt x="59035" y="1731"/>
                    <a:pt x="59165" y="1661"/>
                  </a:cubicBezTo>
                  <a:lnTo>
                    <a:pt x="72044" y="35042"/>
                  </a:lnTo>
                  <a:cubicBezTo>
                    <a:pt x="71907" y="35103"/>
                    <a:pt x="71787" y="35197"/>
                    <a:pt x="71696" y="35320"/>
                  </a:cubicBezTo>
                  <a:lnTo>
                    <a:pt x="34939" y="10633"/>
                  </a:lnTo>
                  <a:cubicBezTo>
                    <a:pt x="34967" y="10533"/>
                    <a:pt x="34978" y="10431"/>
                    <a:pt x="34971" y="10330"/>
                  </a:cubicBezTo>
                  <a:lnTo>
                    <a:pt x="57905" y="1155"/>
                  </a:lnTo>
                  <a:close/>
                  <a:moveTo>
                    <a:pt x="34896" y="10886"/>
                  </a:moveTo>
                  <a:lnTo>
                    <a:pt x="71585" y="35528"/>
                  </a:lnTo>
                  <a:cubicBezTo>
                    <a:pt x="71451" y="35873"/>
                    <a:pt x="71547" y="36273"/>
                    <a:pt x="71839" y="36520"/>
                  </a:cubicBezTo>
                  <a:lnTo>
                    <a:pt x="61150" y="46075"/>
                  </a:lnTo>
                  <a:cubicBezTo>
                    <a:pt x="61131" y="46059"/>
                    <a:pt x="61114" y="46040"/>
                    <a:pt x="61092" y="46024"/>
                  </a:cubicBezTo>
                  <a:cubicBezTo>
                    <a:pt x="60938" y="45913"/>
                    <a:pt x="60760" y="45860"/>
                    <a:pt x="60583" y="45860"/>
                  </a:cubicBezTo>
                  <a:cubicBezTo>
                    <a:pt x="60438" y="45860"/>
                    <a:pt x="60294" y="45896"/>
                    <a:pt x="60165" y="45964"/>
                  </a:cubicBezTo>
                  <a:lnTo>
                    <a:pt x="34896" y="10886"/>
                  </a:lnTo>
                  <a:close/>
                  <a:moveTo>
                    <a:pt x="88012" y="19481"/>
                  </a:moveTo>
                  <a:cubicBezTo>
                    <a:pt x="88073" y="19495"/>
                    <a:pt x="88135" y="19503"/>
                    <a:pt x="88199" y="19503"/>
                  </a:cubicBezTo>
                  <a:cubicBezTo>
                    <a:pt x="88236" y="19503"/>
                    <a:pt x="88270" y="19496"/>
                    <a:pt x="88308" y="19491"/>
                  </a:cubicBezTo>
                  <a:lnTo>
                    <a:pt x="90601" y="57808"/>
                  </a:lnTo>
                  <a:cubicBezTo>
                    <a:pt x="90477" y="57828"/>
                    <a:pt x="90359" y="57878"/>
                    <a:pt x="90253" y="57948"/>
                  </a:cubicBezTo>
                  <a:lnTo>
                    <a:pt x="73040" y="36456"/>
                  </a:lnTo>
                  <a:cubicBezTo>
                    <a:pt x="73069" y="36426"/>
                    <a:pt x="73102" y="36397"/>
                    <a:pt x="73126" y="36363"/>
                  </a:cubicBezTo>
                  <a:cubicBezTo>
                    <a:pt x="73264" y="36171"/>
                    <a:pt x="73319" y="35936"/>
                    <a:pt x="73280" y="35702"/>
                  </a:cubicBezTo>
                  <a:cubicBezTo>
                    <a:pt x="73268" y="35629"/>
                    <a:pt x="73244" y="35561"/>
                    <a:pt x="73216" y="35494"/>
                  </a:cubicBezTo>
                  <a:lnTo>
                    <a:pt x="88012" y="19481"/>
                  </a:lnTo>
                  <a:close/>
                  <a:moveTo>
                    <a:pt x="88769" y="19295"/>
                  </a:moveTo>
                  <a:lnTo>
                    <a:pt x="121569" y="41232"/>
                  </a:lnTo>
                  <a:cubicBezTo>
                    <a:pt x="121516" y="41429"/>
                    <a:pt x="121532" y="41636"/>
                    <a:pt x="121612" y="41820"/>
                  </a:cubicBezTo>
                  <a:lnTo>
                    <a:pt x="91516" y="58252"/>
                  </a:lnTo>
                  <a:cubicBezTo>
                    <a:pt x="91455" y="58141"/>
                    <a:pt x="91371" y="58040"/>
                    <a:pt x="91261" y="57962"/>
                  </a:cubicBezTo>
                  <a:cubicBezTo>
                    <a:pt x="91131" y="57868"/>
                    <a:pt x="90984" y="57820"/>
                    <a:pt x="90835" y="57804"/>
                  </a:cubicBezTo>
                  <a:lnTo>
                    <a:pt x="88539" y="19431"/>
                  </a:lnTo>
                  <a:cubicBezTo>
                    <a:pt x="88621" y="19396"/>
                    <a:pt x="88699" y="19354"/>
                    <a:pt x="88769" y="19295"/>
                  </a:cubicBezTo>
                  <a:close/>
                  <a:moveTo>
                    <a:pt x="72858" y="36603"/>
                  </a:moveTo>
                  <a:lnTo>
                    <a:pt x="90079" y="58104"/>
                  </a:lnTo>
                  <a:cubicBezTo>
                    <a:pt x="90062" y="58125"/>
                    <a:pt x="90041" y="58144"/>
                    <a:pt x="90025" y="58165"/>
                  </a:cubicBezTo>
                  <a:cubicBezTo>
                    <a:pt x="89989" y="58216"/>
                    <a:pt x="89960" y="58268"/>
                    <a:pt x="89936" y="58323"/>
                  </a:cubicBezTo>
                  <a:lnTo>
                    <a:pt x="61457" y="46818"/>
                  </a:lnTo>
                  <a:cubicBezTo>
                    <a:pt x="61473" y="46617"/>
                    <a:pt x="61422" y="46416"/>
                    <a:pt x="61307" y="46247"/>
                  </a:cubicBezTo>
                  <a:lnTo>
                    <a:pt x="72044" y="36651"/>
                  </a:lnTo>
                  <a:cubicBezTo>
                    <a:pt x="72160" y="36702"/>
                    <a:pt x="72283" y="36731"/>
                    <a:pt x="72406" y="36731"/>
                  </a:cubicBezTo>
                  <a:cubicBezTo>
                    <a:pt x="72565" y="36731"/>
                    <a:pt x="72719" y="36684"/>
                    <a:pt x="72858" y="36603"/>
                  </a:cubicBezTo>
                  <a:close/>
                  <a:moveTo>
                    <a:pt x="29406" y="22188"/>
                  </a:moveTo>
                  <a:lnTo>
                    <a:pt x="59857" y="46227"/>
                  </a:lnTo>
                  <a:cubicBezTo>
                    <a:pt x="59573" y="46625"/>
                    <a:pt x="59665" y="47178"/>
                    <a:pt x="60061" y="47462"/>
                  </a:cubicBezTo>
                  <a:cubicBezTo>
                    <a:pt x="60098" y="47488"/>
                    <a:pt x="60135" y="47509"/>
                    <a:pt x="60173" y="47529"/>
                  </a:cubicBezTo>
                  <a:lnTo>
                    <a:pt x="58655" y="58545"/>
                  </a:lnTo>
                  <a:cubicBezTo>
                    <a:pt x="58595" y="58532"/>
                    <a:pt x="58534" y="58525"/>
                    <a:pt x="58473" y="58525"/>
                  </a:cubicBezTo>
                  <a:cubicBezTo>
                    <a:pt x="58354" y="58525"/>
                    <a:pt x="58236" y="58550"/>
                    <a:pt x="58125" y="58596"/>
                  </a:cubicBezTo>
                  <a:lnTo>
                    <a:pt x="29406" y="22188"/>
                  </a:lnTo>
                  <a:close/>
                  <a:moveTo>
                    <a:pt x="16326" y="26247"/>
                  </a:moveTo>
                  <a:lnTo>
                    <a:pt x="57750" y="58893"/>
                  </a:lnTo>
                  <a:cubicBezTo>
                    <a:pt x="57750" y="58894"/>
                    <a:pt x="57749" y="58894"/>
                    <a:pt x="57748" y="58895"/>
                  </a:cubicBezTo>
                  <a:cubicBezTo>
                    <a:pt x="57632" y="59054"/>
                    <a:pt x="57582" y="59240"/>
                    <a:pt x="57584" y="59421"/>
                  </a:cubicBezTo>
                  <a:lnTo>
                    <a:pt x="33209" y="61477"/>
                  </a:lnTo>
                  <a:cubicBezTo>
                    <a:pt x="33171" y="61253"/>
                    <a:pt x="33049" y="61044"/>
                    <a:pt x="32851" y="60900"/>
                  </a:cubicBezTo>
                  <a:cubicBezTo>
                    <a:pt x="32696" y="60788"/>
                    <a:pt x="32515" y="60735"/>
                    <a:pt x="32336" y="60735"/>
                  </a:cubicBezTo>
                  <a:cubicBezTo>
                    <a:pt x="32231" y="60735"/>
                    <a:pt x="32126" y="60753"/>
                    <a:pt x="32028" y="60789"/>
                  </a:cubicBezTo>
                  <a:lnTo>
                    <a:pt x="16086" y="26436"/>
                  </a:lnTo>
                  <a:cubicBezTo>
                    <a:pt x="16176" y="26387"/>
                    <a:pt x="16257" y="26325"/>
                    <a:pt x="16326" y="26247"/>
                  </a:cubicBezTo>
                  <a:close/>
                  <a:moveTo>
                    <a:pt x="57622" y="59652"/>
                  </a:moveTo>
                  <a:cubicBezTo>
                    <a:pt x="57674" y="59839"/>
                    <a:pt x="57783" y="60008"/>
                    <a:pt x="57952" y="60129"/>
                  </a:cubicBezTo>
                  <a:cubicBezTo>
                    <a:pt x="58054" y="60201"/>
                    <a:pt x="58165" y="60247"/>
                    <a:pt x="58279" y="60272"/>
                  </a:cubicBezTo>
                  <a:lnTo>
                    <a:pt x="55785" y="68604"/>
                  </a:lnTo>
                  <a:cubicBezTo>
                    <a:pt x="55759" y="68602"/>
                    <a:pt x="55732" y="68601"/>
                    <a:pt x="55705" y="68601"/>
                  </a:cubicBezTo>
                  <a:cubicBezTo>
                    <a:pt x="55430" y="68601"/>
                    <a:pt x="55160" y="68726"/>
                    <a:pt x="54987" y="68966"/>
                  </a:cubicBezTo>
                  <a:cubicBezTo>
                    <a:pt x="54939" y="69034"/>
                    <a:pt x="54905" y="69108"/>
                    <a:pt x="54878" y="69182"/>
                  </a:cubicBezTo>
                  <a:lnTo>
                    <a:pt x="33192" y="61843"/>
                  </a:lnTo>
                  <a:cubicBezTo>
                    <a:pt x="33203" y="61799"/>
                    <a:pt x="33210" y="61755"/>
                    <a:pt x="33214" y="61709"/>
                  </a:cubicBezTo>
                  <a:lnTo>
                    <a:pt x="57622" y="59652"/>
                  </a:lnTo>
                  <a:close/>
                  <a:moveTo>
                    <a:pt x="61404" y="47049"/>
                  </a:moveTo>
                  <a:lnTo>
                    <a:pt x="89872" y="58550"/>
                  </a:lnTo>
                  <a:cubicBezTo>
                    <a:pt x="89825" y="58868"/>
                    <a:pt x="89949" y="59201"/>
                    <a:pt x="90228" y="59401"/>
                  </a:cubicBezTo>
                  <a:cubicBezTo>
                    <a:pt x="90327" y="59471"/>
                    <a:pt x="90435" y="59515"/>
                    <a:pt x="90546" y="59541"/>
                  </a:cubicBezTo>
                  <a:lnTo>
                    <a:pt x="88027" y="76730"/>
                  </a:lnTo>
                  <a:cubicBezTo>
                    <a:pt x="88011" y="76729"/>
                    <a:pt x="87994" y="76729"/>
                    <a:pt x="87977" y="76729"/>
                  </a:cubicBezTo>
                  <a:cubicBezTo>
                    <a:pt x="87931" y="76729"/>
                    <a:pt x="87884" y="76732"/>
                    <a:pt x="87837" y="76740"/>
                  </a:cubicBezTo>
                  <a:cubicBezTo>
                    <a:pt x="87715" y="76760"/>
                    <a:pt x="87603" y="76805"/>
                    <a:pt x="87501" y="76869"/>
                  </a:cubicBezTo>
                  <a:lnTo>
                    <a:pt x="61265" y="47294"/>
                  </a:lnTo>
                  <a:cubicBezTo>
                    <a:pt x="61275" y="47282"/>
                    <a:pt x="61288" y="47273"/>
                    <a:pt x="61297" y="47259"/>
                  </a:cubicBezTo>
                  <a:cubicBezTo>
                    <a:pt x="61344" y="47194"/>
                    <a:pt x="61377" y="47123"/>
                    <a:pt x="61404" y="47049"/>
                  </a:cubicBezTo>
                  <a:close/>
                  <a:moveTo>
                    <a:pt x="61096" y="47455"/>
                  </a:moveTo>
                  <a:lnTo>
                    <a:pt x="87328" y="77024"/>
                  </a:lnTo>
                  <a:cubicBezTo>
                    <a:pt x="87322" y="77033"/>
                    <a:pt x="87314" y="77039"/>
                    <a:pt x="87308" y="77047"/>
                  </a:cubicBezTo>
                  <a:lnTo>
                    <a:pt x="59297" y="59712"/>
                  </a:lnTo>
                  <a:cubicBezTo>
                    <a:pt x="59429" y="59348"/>
                    <a:pt x="59315" y="58926"/>
                    <a:pt x="58985" y="58689"/>
                  </a:cubicBezTo>
                  <a:cubicBezTo>
                    <a:pt x="58952" y="58665"/>
                    <a:pt x="58916" y="58648"/>
                    <a:pt x="58882" y="58628"/>
                  </a:cubicBezTo>
                  <a:lnTo>
                    <a:pt x="60400" y="47607"/>
                  </a:lnTo>
                  <a:cubicBezTo>
                    <a:pt x="60459" y="47619"/>
                    <a:pt x="60519" y="47627"/>
                    <a:pt x="60578" y="47627"/>
                  </a:cubicBezTo>
                  <a:cubicBezTo>
                    <a:pt x="60762" y="47627"/>
                    <a:pt x="60943" y="47564"/>
                    <a:pt x="61096" y="47455"/>
                  </a:cubicBezTo>
                  <a:close/>
                  <a:moveTo>
                    <a:pt x="59189" y="59922"/>
                  </a:moveTo>
                  <a:lnTo>
                    <a:pt x="87178" y="77244"/>
                  </a:lnTo>
                  <a:cubicBezTo>
                    <a:pt x="87172" y="77259"/>
                    <a:pt x="87166" y="77275"/>
                    <a:pt x="87161" y="77291"/>
                  </a:cubicBezTo>
                  <a:lnTo>
                    <a:pt x="56571" y="69673"/>
                  </a:lnTo>
                  <a:cubicBezTo>
                    <a:pt x="56646" y="69338"/>
                    <a:pt x="56520" y="68976"/>
                    <a:pt x="56224" y="68763"/>
                  </a:cubicBezTo>
                  <a:cubicBezTo>
                    <a:pt x="56157" y="68717"/>
                    <a:pt x="56087" y="68682"/>
                    <a:pt x="56015" y="68656"/>
                  </a:cubicBezTo>
                  <a:lnTo>
                    <a:pt x="58519" y="60290"/>
                  </a:lnTo>
                  <a:cubicBezTo>
                    <a:pt x="58777" y="60275"/>
                    <a:pt x="59025" y="60152"/>
                    <a:pt x="59188" y="59926"/>
                  </a:cubicBezTo>
                  <a:cubicBezTo>
                    <a:pt x="59189" y="59924"/>
                    <a:pt x="59189" y="59923"/>
                    <a:pt x="59189" y="59922"/>
                  </a:cubicBezTo>
                  <a:close/>
                  <a:moveTo>
                    <a:pt x="6382" y="54567"/>
                  </a:moveTo>
                  <a:lnTo>
                    <a:pt x="31456" y="61554"/>
                  </a:lnTo>
                  <a:cubicBezTo>
                    <a:pt x="31440" y="61772"/>
                    <a:pt x="31506" y="61990"/>
                    <a:pt x="31643" y="62166"/>
                  </a:cubicBezTo>
                  <a:lnTo>
                    <a:pt x="15546" y="78173"/>
                  </a:lnTo>
                  <a:cubicBezTo>
                    <a:pt x="15506" y="78130"/>
                    <a:pt x="15461" y="78092"/>
                    <a:pt x="15414" y="78055"/>
                  </a:cubicBezTo>
                  <a:cubicBezTo>
                    <a:pt x="15260" y="77944"/>
                    <a:pt x="15081" y="77892"/>
                    <a:pt x="14905" y="77892"/>
                  </a:cubicBezTo>
                  <a:cubicBezTo>
                    <a:pt x="14826" y="77892"/>
                    <a:pt x="14747" y="77902"/>
                    <a:pt x="14671" y="77923"/>
                  </a:cubicBezTo>
                  <a:lnTo>
                    <a:pt x="6061" y="55104"/>
                  </a:lnTo>
                  <a:cubicBezTo>
                    <a:pt x="6125" y="55054"/>
                    <a:pt x="6183" y="54997"/>
                    <a:pt x="6233" y="54928"/>
                  </a:cubicBezTo>
                  <a:cubicBezTo>
                    <a:pt x="6313" y="54818"/>
                    <a:pt x="6360" y="54692"/>
                    <a:pt x="6382" y="54567"/>
                  </a:cubicBezTo>
                  <a:close/>
                  <a:moveTo>
                    <a:pt x="91099" y="59489"/>
                  </a:moveTo>
                  <a:lnTo>
                    <a:pt x="104457" y="79682"/>
                  </a:lnTo>
                  <a:cubicBezTo>
                    <a:pt x="104363" y="79741"/>
                    <a:pt x="104277" y="79819"/>
                    <a:pt x="104210" y="79913"/>
                  </a:cubicBezTo>
                  <a:cubicBezTo>
                    <a:pt x="104146" y="80003"/>
                    <a:pt x="104103" y="80102"/>
                    <a:pt x="104076" y="80204"/>
                  </a:cubicBezTo>
                  <a:lnTo>
                    <a:pt x="88866" y="77650"/>
                  </a:lnTo>
                  <a:cubicBezTo>
                    <a:pt x="88877" y="77362"/>
                    <a:pt x="88749" y="77075"/>
                    <a:pt x="88499" y="76896"/>
                  </a:cubicBezTo>
                  <a:cubicBezTo>
                    <a:pt x="88425" y="76842"/>
                    <a:pt x="88344" y="76806"/>
                    <a:pt x="88260" y="76778"/>
                  </a:cubicBezTo>
                  <a:lnTo>
                    <a:pt x="90783" y="59563"/>
                  </a:lnTo>
                  <a:cubicBezTo>
                    <a:pt x="90892" y="59558"/>
                    <a:pt x="90999" y="59534"/>
                    <a:pt x="91099" y="59489"/>
                  </a:cubicBezTo>
                  <a:close/>
                  <a:moveTo>
                    <a:pt x="33100" y="62061"/>
                  </a:moveTo>
                  <a:lnTo>
                    <a:pt x="54828" y="69413"/>
                  </a:lnTo>
                  <a:cubicBezTo>
                    <a:pt x="54804" y="69712"/>
                    <a:pt x="54931" y="70016"/>
                    <a:pt x="55192" y="70201"/>
                  </a:cubicBezTo>
                  <a:cubicBezTo>
                    <a:pt x="55275" y="70262"/>
                    <a:pt x="55369" y="70305"/>
                    <a:pt x="55466" y="70333"/>
                  </a:cubicBezTo>
                  <a:lnTo>
                    <a:pt x="54144" y="97291"/>
                  </a:lnTo>
                  <a:cubicBezTo>
                    <a:pt x="54112" y="97293"/>
                    <a:pt x="54080" y="97293"/>
                    <a:pt x="54049" y="97298"/>
                  </a:cubicBezTo>
                  <a:cubicBezTo>
                    <a:pt x="53964" y="97313"/>
                    <a:pt x="53885" y="97342"/>
                    <a:pt x="53809" y="97378"/>
                  </a:cubicBezTo>
                  <a:lnTo>
                    <a:pt x="32845" y="62338"/>
                  </a:lnTo>
                  <a:cubicBezTo>
                    <a:pt x="32924" y="62281"/>
                    <a:pt x="32998" y="62217"/>
                    <a:pt x="33057" y="62136"/>
                  </a:cubicBezTo>
                  <a:cubicBezTo>
                    <a:pt x="33074" y="62112"/>
                    <a:pt x="33085" y="62086"/>
                    <a:pt x="33100" y="62061"/>
                  </a:cubicBezTo>
                  <a:close/>
                  <a:moveTo>
                    <a:pt x="56487" y="69893"/>
                  </a:moveTo>
                  <a:lnTo>
                    <a:pt x="87105" y="77517"/>
                  </a:lnTo>
                  <a:cubicBezTo>
                    <a:pt x="87088" y="77681"/>
                    <a:pt x="87116" y="77843"/>
                    <a:pt x="87186" y="77992"/>
                  </a:cubicBezTo>
                  <a:lnTo>
                    <a:pt x="54942" y="97700"/>
                  </a:lnTo>
                  <a:cubicBezTo>
                    <a:pt x="54883" y="97604"/>
                    <a:pt x="54803" y="97519"/>
                    <a:pt x="54708" y="97452"/>
                  </a:cubicBezTo>
                  <a:cubicBezTo>
                    <a:pt x="54609" y="97379"/>
                    <a:pt x="54496" y="97331"/>
                    <a:pt x="54379" y="97305"/>
                  </a:cubicBezTo>
                  <a:lnTo>
                    <a:pt x="55700" y="70367"/>
                  </a:lnTo>
                  <a:lnTo>
                    <a:pt x="55705" y="70367"/>
                  </a:lnTo>
                  <a:cubicBezTo>
                    <a:pt x="55753" y="70367"/>
                    <a:pt x="55802" y="70364"/>
                    <a:pt x="55850" y="70355"/>
                  </a:cubicBezTo>
                  <a:cubicBezTo>
                    <a:pt x="56084" y="70317"/>
                    <a:pt x="56287" y="70190"/>
                    <a:pt x="56427" y="69997"/>
                  </a:cubicBezTo>
                  <a:cubicBezTo>
                    <a:pt x="56450" y="69964"/>
                    <a:pt x="56468" y="69927"/>
                    <a:pt x="56487" y="69893"/>
                  </a:cubicBezTo>
                  <a:close/>
                  <a:moveTo>
                    <a:pt x="31811" y="62331"/>
                  </a:moveTo>
                  <a:cubicBezTo>
                    <a:pt x="31814" y="62333"/>
                    <a:pt x="31817" y="62338"/>
                    <a:pt x="31821" y="62340"/>
                  </a:cubicBezTo>
                  <a:cubicBezTo>
                    <a:pt x="31978" y="62452"/>
                    <a:pt x="32156" y="62506"/>
                    <a:pt x="32336" y="62506"/>
                  </a:cubicBezTo>
                  <a:cubicBezTo>
                    <a:pt x="32439" y="62506"/>
                    <a:pt x="32539" y="62482"/>
                    <a:pt x="32636" y="62447"/>
                  </a:cubicBezTo>
                  <a:lnTo>
                    <a:pt x="53611" y="97508"/>
                  </a:lnTo>
                  <a:cubicBezTo>
                    <a:pt x="53561" y="97551"/>
                    <a:pt x="53513" y="97602"/>
                    <a:pt x="53473" y="97657"/>
                  </a:cubicBezTo>
                  <a:cubicBezTo>
                    <a:pt x="53449" y="97691"/>
                    <a:pt x="53432" y="97726"/>
                    <a:pt x="53414" y="97761"/>
                  </a:cubicBezTo>
                  <a:lnTo>
                    <a:pt x="15678" y="79186"/>
                  </a:lnTo>
                  <a:cubicBezTo>
                    <a:pt x="15816" y="78926"/>
                    <a:pt x="15811" y="78622"/>
                    <a:pt x="15682" y="78371"/>
                  </a:cubicBezTo>
                  <a:lnTo>
                    <a:pt x="31811" y="62331"/>
                  </a:lnTo>
                  <a:close/>
                  <a:moveTo>
                    <a:pt x="1615" y="71499"/>
                  </a:moveTo>
                  <a:lnTo>
                    <a:pt x="14037" y="78573"/>
                  </a:lnTo>
                  <a:cubicBezTo>
                    <a:pt x="13958" y="78911"/>
                    <a:pt x="14084" y="79279"/>
                    <a:pt x="14383" y="79494"/>
                  </a:cubicBezTo>
                  <a:cubicBezTo>
                    <a:pt x="14539" y="79606"/>
                    <a:pt x="14719" y="79660"/>
                    <a:pt x="14898" y="79660"/>
                  </a:cubicBezTo>
                  <a:cubicBezTo>
                    <a:pt x="15136" y="79660"/>
                    <a:pt x="15368" y="79558"/>
                    <a:pt x="15538" y="79377"/>
                  </a:cubicBezTo>
                  <a:lnTo>
                    <a:pt x="53328" y="97978"/>
                  </a:lnTo>
                  <a:cubicBezTo>
                    <a:pt x="53297" y="98118"/>
                    <a:pt x="53305" y="98265"/>
                    <a:pt x="53342" y="98402"/>
                  </a:cubicBezTo>
                  <a:lnTo>
                    <a:pt x="44172" y="100939"/>
                  </a:lnTo>
                  <a:cubicBezTo>
                    <a:pt x="44109" y="100823"/>
                    <a:pt x="44023" y="100722"/>
                    <a:pt x="43914" y="100644"/>
                  </a:cubicBezTo>
                  <a:cubicBezTo>
                    <a:pt x="43762" y="100534"/>
                    <a:pt x="43583" y="100477"/>
                    <a:pt x="43400" y="100477"/>
                  </a:cubicBezTo>
                  <a:cubicBezTo>
                    <a:pt x="43351" y="100477"/>
                    <a:pt x="43302" y="100481"/>
                    <a:pt x="43253" y="100489"/>
                  </a:cubicBezTo>
                  <a:cubicBezTo>
                    <a:pt x="43020" y="100528"/>
                    <a:pt x="42817" y="100655"/>
                    <a:pt x="42677" y="100848"/>
                  </a:cubicBezTo>
                  <a:cubicBezTo>
                    <a:pt x="42516" y="101072"/>
                    <a:pt x="42479" y="101346"/>
                    <a:pt x="42546" y="101594"/>
                  </a:cubicBezTo>
                  <a:lnTo>
                    <a:pt x="31935" y="108097"/>
                  </a:lnTo>
                  <a:cubicBezTo>
                    <a:pt x="31872" y="107978"/>
                    <a:pt x="31783" y="107872"/>
                    <a:pt x="31671" y="107790"/>
                  </a:cubicBezTo>
                  <a:cubicBezTo>
                    <a:pt x="31516" y="107679"/>
                    <a:pt x="31337" y="107626"/>
                    <a:pt x="31160" y="107626"/>
                  </a:cubicBezTo>
                  <a:cubicBezTo>
                    <a:pt x="30986" y="107626"/>
                    <a:pt x="30812" y="107678"/>
                    <a:pt x="30664" y="107776"/>
                  </a:cubicBezTo>
                  <a:lnTo>
                    <a:pt x="1598" y="71519"/>
                  </a:lnTo>
                  <a:cubicBezTo>
                    <a:pt x="1603" y="71511"/>
                    <a:pt x="1609" y="71506"/>
                    <a:pt x="1615" y="71499"/>
                  </a:cubicBezTo>
                  <a:close/>
                  <a:moveTo>
                    <a:pt x="87314" y="78191"/>
                  </a:moveTo>
                  <a:cubicBezTo>
                    <a:pt x="87360" y="78243"/>
                    <a:pt x="87409" y="78293"/>
                    <a:pt x="87467" y="78334"/>
                  </a:cubicBezTo>
                  <a:cubicBezTo>
                    <a:pt x="87623" y="78447"/>
                    <a:pt x="87803" y="78500"/>
                    <a:pt x="87981" y="78500"/>
                  </a:cubicBezTo>
                  <a:cubicBezTo>
                    <a:pt x="88023" y="78500"/>
                    <a:pt x="88063" y="78493"/>
                    <a:pt x="88103" y="78485"/>
                  </a:cubicBezTo>
                  <a:lnTo>
                    <a:pt x="95457" y="108915"/>
                  </a:lnTo>
                  <a:cubicBezTo>
                    <a:pt x="95228" y="108955"/>
                    <a:pt x="95026" y="109080"/>
                    <a:pt x="94890" y="109271"/>
                  </a:cubicBezTo>
                  <a:cubicBezTo>
                    <a:pt x="94886" y="109276"/>
                    <a:pt x="94884" y="109281"/>
                    <a:pt x="94880" y="109287"/>
                  </a:cubicBezTo>
                  <a:lnTo>
                    <a:pt x="55049" y="98390"/>
                  </a:lnTo>
                  <a:cubicBezTo>
                    <a:pt x="55079" y="98272"/>
                    <a:pt x="55087" y="98149"/>
                    <a:pt x="55066" y="98026"/>
                  </a:cubicBezTo>
                  <a:cubicBezTo>
                    <a:pt x="55060" y="97989"/>
                    <a:pt x="55048" y="97954"/>
                    <a:pt x="55038" y="97917"/>
                  </a:cubicBezTo>
                  <a:lnTo>
                    <a:pt x="87314" y="78191"/>
                  </a:lnTo>
                  <a:close/>
                  <a:moveTo>
                    <a:pt x="42637" y="101815"/>
                  </a:moveTo>
                  <a:cubicBezTo>
                    <a:pt x="42697" y="101917"/>
                    <a:pt x="42779" y="102009"/>
                    <a:pt x="42882" y="102083"/>
                  </a:cubicBezTo>
                  <a:cubicBezTo>
                    <a:pt x="43034" y="102192"/>
                    <a:pt x="43212" y="102249"/>
                    <a:pt x="43395" y="102249"/>
                  </a:cubicBezTo>
                  <a:cubicBezTo>
                    <a:pt x="43443" y="102249"/>
                    <a:pt x="43493" y="102245"/>
                    <a:pt x="43541" y="102237"/>
                  </a:cubicBezTo>
                  <a:cubicBezTo>
                    <a:pt x="43588" y="102229"/>
                    <a:pt x="43633" y="102216"/>
                    <a:pt x="43679" y="102201"/>
                  </a:cubicBezTo>
                  <a:lnTo>
                    <a:pt x="55444" y="118817"/>
                  </a:lnTo>
                  <a:cubicBezTo>
                    <a:pt x="55361" y="118874"/>
                    <a:pt x="55285" y="118944"/>
                    <a:pt x="55225" y="119027"/>
                  </a:cubicBezTo>
                  <a:cubicBezTo>
                    <a:pt x="55134" y="119155"/>
                    <a:pt x="55081" y="119302"/>
                    <a:pt x="55066" y="119454"/>
                  </a:cubicBezTo>
                  <a:lnTo>
                    <a:pt x="38399" y="118443"/>
                  </a:lnTo>
                  <a:lnTo>
                    <a:pt x="31738" y="109173"/>
                  </a:lnTo>
                  <a:cubicBezTo>
                    <a:pt x="31789" y="109128"/>
                    <a:pt x="31835" y="109080"/>
                    <a:pt x="31876" y="109025"/>
                  </a:cubicBezTo>
                  <a:cubicBezTo>
                    <a:pt x="32014" y="108832"/>
                    <a:pt x="32069" y="108598"/>
                    <a:pt x="32030" y="108364"/>
                  </a:cubicBezTo>
                  <a:cubicBezTo>
                    <a:pt x="32027" y="108350"/>
                    <a:pt x="32021" y="108336"/>
                    <a:pt x="32017" y="108321"/>
                  </a:cubicBezTo>
                  <a:lnTo>
                    <a:pt x="42637" y="101815"/>
                  </a:lnTo>
                  <a:close/>
                  <a:moveTo>
                    <a:pt x="54958" y="98612"/>
                  </a:moveTo>
                  <a:lnTo>
                    <a:pt x="94775" y="109505"/>
                  </a:lnTo>
                  <a:cubicBezTo>
                    <a:pt x="94674" y="109802"/>
                    <a:pt x="94737" y="110137"/>
                    <a:pt x="94949" y="110374"/>
                  </a:cubicBezTo>
                  <a:lnTo>
                    <a:pt x="79975" y="127087"/>
                  </a:lnTo>
                  <a:cubicBezTo>
                    <a:pt x="79970" y="127084"/>
                    <a:pt x="79968" y="127081"/>
                    <a:pt x="79965" y="127079"/>
                  </a:cubicBezTo>
                  <a:cubicBezTo>
                    <a:pt x="79813" y="126970"/>
                    <a:pt x="79634" y="126913"/>
                    <a:pt x="79451" y="126913"/>
                  </a:cubicBezTo>
                  <a:cubicBezTo>
                    <a:pt x="79403" y="126913"/>
                    <a:pt x="79354" y="126917"/>
                    <a:pt x="79305" y="126925"/>
                  </a:cubicBezTo>
                  <a:cubicBezTo>
                    <a:pt x="79089" y="126960"/>
                    <a:pt x="78902" y="127074"/>
                    <a:pt x="78766" y="127242"/>
                  </a:cubicBezTo>
                  <a:lnTo>
                    <a:pt x="44129" y="101861"/>
                  </a:lnTo>
                  <a:cubicBezTo>
                    <a:pt x="44257" y="101672"/>
                    <a:pt x="44310" y="101447"/>
                    <a:pt x="44272" y="101221"/>
                  </a:cubicBezTo>
                  <a:cubicBezTo>
                    <a:pt x="44268" y="101201"/>
                    <a:pt x="44262" y="101182"/>
                    <a:pt x="44256" y="101162"/>
                  </a:cubicBezTo>
                  <a:lnTo>
                    <a:pt x="53432" y="98624"/>
                  </a:lnTo>
                  <a:cubicBezTo>
                    <a:pt x="53492" y="98727"/>
                    <a:pt x="53573" y="98820"/>
                    <a:pt x="53678" y="98895"/>
                  </a:cubicBezTo>
                  <a:cubicBezTo>
                    <a:pt x="53834" y="99007"/>
                    <a:pt x="54013" y="99061"/>
                    <a:pt x="54193" y="99061"/>
                  </a:cubicBezTo>
                  <a:cubicBezTo>
                    <a:pt x="54468" y="99061"/>
                    <a:pt x="54740" y="98932"/>
                    <a:pt x="54914" y="98692"/>
                  </a:cubicBezTo>
                  <a:cubicBezTo>
                    <a:pt x="54931" y="98666"/>
                    <a:pt x="54943" y="98639"/>
                    <a:pt x="54958" y="98612"/>
                  </a:cubicBezTo>
                  <a:close/>
                  <a:moveTo>
                    <a:pt x="58749" y="0"/>
                  </a:moveTo>
                  <a:cubicBezTo>
                    <a:pt x="58700" y="0"/>
                    <a:pt x="58651" y="4"/>
                    <a:pt x="58601" y="13"/>
                  </a:cubicBezTo>
                  <a:cubicBezTo>
                    <a:pt x="58368" y="51"/>
                    <a:pt x="58165" y="178"/>
                    <a:pt x="58026" y="371"/>
                  </a:cubicBezTo>
                  <a:cubicBezTo>
                    <a:pt x="57906" y="537"/>
                    <a:pt x="57857" y="730"/>
                    <a:pt x="57863" y="922"/>
                  </a:cubicBezTo>
                  <a:lnTo>
                    <a:pt x="34925" y="10097"/>
                  </a:lnTo>
                  <a:cubicBezTo>
                    <a:pt x="34868" y="9931"/>
                    <a:pt x="34761" y="9780"/>
                    <a:pt x="34608" y="9669"/>
                  </a:cubicBezTo>
                  <a:cubicBezTo>
                    <a:pt x="34451" y="9557"/>
                    <a:pt x="34271" y="9503"/>
                    <a:pt x="34092" y="9503"/>
                  </a:cubicBezTo>
                  <a:cubicBezTo>
                    <a:pt x="33816" y="9503"/>
                    <a:pt x="33545" y="9631"/>
                    <a:pt x="33372" y="9872"/>
                  </a:cubicBezTo>
                  <a:cubicBezTo>
                    <a:pt x="33234" y="10064"/>
                    <a:pt x="33180" y="10299"/>
                    <a:pt x="33218" y="10533"/>
                  </a:cubicBezTo>
                  <a:cubicBezTo>
                    <a:pt x="33257" y="10766"/>
                    <a:pt x="33384" y="10969"/>
                    <a:pt x="33577" y="11108"/>
                  </a:cubicBezTo>
                  <a:cubicBezTo>
                    <a:pt x="33733" y="11221"/>
                    <a:pt x="33912" y="11274"/>
                    <a:pt x="34091" y="11274"/>
                  </a:cubicBezTo>
                  <a:cubicBezTo>
                    <a:pt x="34316" y="11274"/>
                    <a:pt x="34535" y="11185"/>
                    <a:pt x="34704" y="11023"/>
                  </a:cubicBezTo>
                  <a:lnTo>
                    <a:pt x="59844" y="45919"/>
                  </a:lnTo>
                  <a:lnTo>
                    <a:pt x="59844" y="45919"/>
                  </a:lnTo>
                  <a:lnTo>
                    <a:pt x="29110" y="21654"/>
                  </a:lnTo>
                  <a:cubicBezTo>
                    <a:pt x="29111" y="21652"/>
                    <a:pt x="29113" y="21651"/>
                    <a:pt x="29117" y="21648"/>
                  </a:cubicBezTo>
                  <a:cubicBezTo>
                    <a:pt x="29401" y="21251"/>
                    <a:pt x="29309" y="20697"/>
                    <a:pt x="28913" y="20413"/>
                  </a:cubicBezTo>
                  <a:cubicBezTo>
                    <a:pt x="28757" y="20301"/>
                    <a:pt x="28577" y="20247"/>
                    <a:pt x="28399" y="20247"/>
                  </a:cubicBezTo>
                  <a:cubicBezTo>
                    <a:pt x="28122" y="20247"/>
                    <a:pt x="27850" y="20375"/>
                    <a:pt x="27678" y="20616"/>
                  </a:cubicBezTo>
                  <a:cubicBezTo>
                    <a:pt x="27393" y="21013"/>
                    <a:pt x="27485" y="21567"/>
                    <a:pt x="27881" y="21851"/>
                  </a:cubicBezTo>
                  <a:cubicBezTo>
                    <a:pt x="28037" y="21963"/>
                    <a:pt x="28217" y="22017"/>
                    <a:pt x="28396" y="22017"/>
                  </a:cubicBezTo>
                  <a:cubicBezTo>
                    <a:pt x="28561" y="22017"/>
                    <a:pt x="28722" y="21967"/>
                    <a:pt x="28864" y="21877"/>
                  </a:cubicBezTo>
                  <a:lnTo>
                    <a:pt x="57922" y="58717"/>
                  </a:lnTo>
                  <a:cubicBezTo>
                    <a:pt x="57920" y="58718"/>
                    <a:pt x="57919" y="58719"/>
                    <a:pt x="57916" y="58723"/>
                  </a:cubicBezTo>
                  <a:lnTo>
                    <a:pt x="16459" y="26054"/>
                  </a:lnTo>
                  <a:cubicBezTo>
                    <a:pt x="16652" y="25671"/>
                    <a:pt x="16546" y="25194"/>
                    <a:pt x="16188" y="24937"/>
                  </a:cubicBezTo>
                  <a:cubicBezTo>
                    <a:pt x="16032" y="24825"/>
                    <a:pt x="15851" y="24771"/>
                    <a:pt x="15672" y="24771"/>
                  </a:cubicBezTo>
                  <a:cubicBezTo>
                    <a:pt x="15397" y="24771"/>
                    <a:pt x="15125" y="24899"/>
                    <a:pt x="14952" y="25140"/>
                  </a:cubicBezTo>
                  <a:cubicBezTo>
                    <a:pt x="14668" y="25537"/>
                    <a:pt x="14760" y="26091"/>
                    <a:pt x="15155" y="26375"/>
                  </a:cubicBezTo>
                  <a:cubicBezTo>
                    <a:pt x="15308" y="26486"/>
                    <a:pt x="15486" y="26541"/>
                    <a:pt x="15671" y="26541"/>
                  </a:cubicBezTo>
                  <a:cubicBezTo>
                    <a:pt x="15719" y="26541"/>
                    <a:pt x="15768" y="26537"/>
                    <a:pt x="15816" y="26529"/>
                  </a:cubicBezTo>
                  <a:cubicBezTo>
                    <a:pt x="15834" y="26526"/>
                    <a:pt x="15850" y="26520"/>
                    <a:pt x="15866" y="26516"/>
                  </a:cubicBezTo>
                  <a:lnTo>
                    <a:pt x="31824" y="60903"/>
                  </a:lnTo>
                  <a:cubicBezTo>
                    <a:pt x="31748" y="60958"/>
                    <a:pt x="31675" y="61023"/>
                    <a:pt x="31618" y="61103"/>
                  </a:cubicBezTo>
                  <a:cubicBezTo>
                    <a:pt x="31568" y="61173"/>
                    <a:pt x="31534" y="61248"/>
                    <a:pt x="31507" y="61324"/>
                  </a:cubicBezTo>
                  <a:lnTo>
                    <a:pt x="6390" y="54326"/>
                  </a:lnTo>
                  <a:cubicBezTo>
                    <a:pt x="6367" y="54081"/>
                    <a:pt x="6245" y="53846"/>
                    <a:pt x="6030" y="53692"/>
                  </a:cubicBezTo>
                  <a:cubicBezTo>
                    <a:pt x="5874" y="53581"/>
                    <a:pt x="5694" y="53527"/>
                    <a:pt x="5515" y="53527"/>
                  </a:cubicBezTo>
                  <a:cubicBezTo>
                    <a:pt x="5239" y="53527"/>
                    <a:pt x="4967" y="53655"/>
                    <a:pt x="4794" y="53896"/>
                  </a:cubicBezTo>
                  <a:cubicBezTo>
                    <a:pt x="4510" y="54293"/>
                    <a:pt x="4602" y="54846"/>
                    <a:pt x="4998" y="55131"/>
                  </a:cubicBezTo>
                  <a:cubicBezTo>
                    <a:pt x="5154" y="55243"/>
                    <a:pt x="5334" y="55297"/>
                    <a:pt x="5512" y="55297"/>
                  </a:cubicBezTo>
                  <a:cubicBezTo>
                    <a:pt x="5630" y="55297"/>
                    <a:pt x="5746" y="55269"/>
                    <a:pt x="5854" y="55223"/>
                  </a:cubicBezTo>
                  <a:lnTo>
                    <a:pt x="14454" y="78011"/>
                  </a:lnTo>
                  <a:cubicBezTo>
                    <a:pt x="14348" y="78072"/>
                    <a:pt x="14255" y="78154"/>
                    <a:pt x="14180" y="78258"/>
                  </a:cubicBezTo>
                  <a:cubicBezTo>
                    <a:pt x="14159" y="78289"/>
                    <a:pt x="14143" y="78321"/>
                    <a:pt x="14124" y="78354"/>
                  </a:cubicBezTo>
                  <a:lnTo>
                    <a:pt x="1732" y="71295"/>
                  </a:lnTo>
                  <a:cubicBezTo>
                    <a:pt x="1882" y="70925"/>
                    <a:pt x="1769" y="70488"/>
                    <a:pt x="1431" y="70244"/>
                  </a:cubicBezTo>
                  <a:cubicBezTo>
                    <a:pt x="1279" y="70136"/>
                    <a:pt x="1101" y="70079"/>
                    <a:pt x="918" y="70079"/>
                  </a:cubicBezTo>
                  <a:cubicBezTo>
                    <a:pt x="869" y="70079"/>
                    <a:pt x="819" y="70083"/>
                    <a:pt x="770" y="70091"/>
                  </a:cubicBezTo>
                  <a:cubicBezTo>
                    <a:pt x="535" y="70130"/>
                    <a:pt x="333" y="70257"/>
                    <a:pt x="193" y="70449"/>
                  </a:cubicBezTo>
                  <a:cubicBezTo>
                    <a:pt x="56" y="70642"/>
                    <a:pt x="1" y="70875"/>
                    <a:pt x="40" y="71109"/>
                  </a:cubicBezTo>
                  <a:cubicBezTo>
                    <a:pt x="79" y="71343"/>
                    <a:pt x="206" y="71547"/>
                    <a:pt x="399" y="71685"/>
                  </a:cubicBezTo>
                  <a:cubicBezTo>
                    <a:pt x="555" y="71797"/>
                    <a:pt x="734" y="71851"/>
                    <a:pt x="913" y="71851"/>
                  </a:cubicBezTo>
                  <a:cubicBezTo>
                    <a:pt x="1096" y="71851"/>
                    <a:pt x="1276" y="71789"/>
                    <a:pt x="1426" y="71680"/>
                  </a:cubicBezTo>
                  <a:lnTo>
                    <a:pt x="30491" y="107933"/>
                  </a:lnTo>
                  <a:cubicBezTo>
                    <a:pt x="30474" y="107952"/>
                    <a:pt x="30454" y="107971"/>
                    <a:pt x="30437" y="107994"/>
                  </a:cubicBezTo>
                  <a:cubicBezTo>
                    <a:pt x="30426" y="108010"/>
                    <a:pt x="30418" y="108029"/>
                    <a:pt x="30408" y="108045"/>
                  </a:cubicBezTo>
                  <a:lnTo>
                    <a:pt x="5131" y="93125"/>
                  </a:lnTo>
                  <a:cubicBezTo>
                    <a:pt x="5273" y="92758"/>
                    <a:pt x="5159" y="92325"/>
                    <a:pt x="4826" y="92087"/>
                  </a:cubicBezTo>
                  <a:cubicBezTo>
                    <a:pt x="4669" y="91975"/>
                    <a:pt x="4489" y="91921"/>
                    <a:pt x="4311" y="91921"/>
                  </a:cubicBezTo>
                  <a:cubicBezTo>
                    <a:pt x="4035" y="91921"/>
                    <a:pt x="3763" y="92050"/>
                    <a:pt x="3589" y="92291"/>
                  </a:cubicBezTo>
                  <a:cubicBezTo>
                    <a:pt x="3305" y="92688"/>
                    <a:pt x="3397" y="93241"/>
                    <a:pt x="3792" y="93527"/>
                  </a:cubicBezTo>
                  <a:cubicBezTo>
                    <a:pt x="3950" y="93639"/>
                    <a:pt x="4128" y="93692"/>
                    <a:pt x="4308" y="93692"/>
                  </a:cubicBezTo>
                  <a:cubicBezTo>
                    <a:pt x="4578" y="93692"/>
                    <a:pt x="4846" y="93566"/>
                    <a:pt x="5020" y="93332"/>
                  </a:cubicBezTo>
                  <a:lnTo>
                    <a:pt x="30310" y="108260"/>
                  </a:lnTo>
                  <a:cubicBezTo>
                    <a:pt x="30273" y="108387"/>
                    <a:pt x="30261" y="108519"/>
                    <a:pt x="30283" y="108652"/>
                  </a:cubicBezTo>
                  <a:cubicBezTo>
                    <a:pt x="30322" y="108886"/>
                    <a:pt x="30449" y="109090"/>
                    <a:pt x="30642" y="109228"/>
                  </a:cubicBezTo>
                  <a:cubicBezTo>
                    <a:pt x="30795" y="109337"/>
                    <a:pt x="30972" y="109394"/>
                    <a:pt x="31155" y="109394"/>
                  </a:cubicBezTo>
                  <a:cubicBezTo>
                    <a:pt x="31203" y="109394"/>
                    <a:pt x="31252" y="109389"/>
                    <a:pt x="31301" y="109382"/>
                  </a:cubicBezTo>
                  <a:cubicBezTo>
                    <a:pt x="31386" y="109367"/>
                    <a:pt x="31466" y="109337"/>
                    <a:pt x="31543" y="109302"/>
                  </a:cubicBezTo>
                  <a:lnTo>
                    <a:pt x="38242" y="118625"/>
                  </a:lnTo>
                  <a:lnTo>
                    <a:pt x="38274" y="118671"/>
                  </a:lnTo>
                  <a:lnTo>
                    <a:pt x="55072" y="119689"/>
                  </a:lnTo>
                  <a:cubicBezTo>
                    <a:pt x="55111" y="119923"/>
                    <a:pt x="55238" y="120126"/>
                    <a:pt x="55429" y="120263"/>
                  </a:cubicBezTo>
                  <a:cubicBezTo>
                    <a:pt x="55585" y="120375"/>
                    <a:pt x="55765" y="120428"/>
                    <a:pt x="55944" y="120428"/>
                  </a:cubicBezTo>
                  <a:cubicBezTo>
                    <a:pt x="56219" y="120428"/>
                    <a:pt x="56492" y="120300"/>
                    <a:pt x="56664" y="120059"/>
                  </a:cubicBezTo>
                  <a:cubicBezTo>
                    <a:pt x="56949" y="119663"/>
                    <a:pt x="56857" y="119109"/>
                    <a:pt x="56461" y="118824"/>
                  </a:cubicBezTo>
                  <a:cubicBezTo>
                    <a:pt x="56309" y="118716"/>
                    <a:pt x="56131" y="118659"/>
                    <a:pt x="55949" y="118659"/>
                  </a:cubicBezTo>
                  <a:cubicBezTo>
                    <a:pt x="55900" y="118659"/>
                    <a:pt x="55850" y="118663"/>
                    <a:pt x="55801" y="118671"/>
                  </a:cubicBezTo>
                  <a:cubicBezTo>
                    <a:pt x="55750" y="118679"/>
                    <a:pt x="55702" y="118694"/>
                    <a:pt x="55655" y="118710"/>
                  </a:cubicBezTo>
                  <a:lnTo>
                    <a:pt x="43893" y="102095"/>
                  </a:lnTo>
                  <a:cubicBezTo>
                    <a:pt x="43920" y="102077"/>
                    <a:pt x="43946" y="102056"/>
                    <a:pt x="43971" y="102035"/>
                  </a:cubicBezTo>
                  <a:lnTo>
                    <a:pt x="78639" y="127440"/>
                  </a:lnTo>
                  <a:cubicBezTo>
                    <a:pt x="78569" y="127597"/>
                    <a:pt x="78545" y="127770"/>
                    <a:pt x="78575" y="127942"/>
                  </a:cubicBezTo>
                  <a:cubicBezTo>
                    <a:pt x="78613" y="128175"/>
                    <a:pt x="78740" y="128380"/>
                    <a:pt x="78933" y="128518"/>
                  </a:cubicBezTo>
                  <a:cubicBezTo>
                    <a:pt x="79089" y="128630"/>
                    <a:pt x="79269" y="128683"/>
                    <a:pt x="79447" y="128683"/>
                  </a:cubicBezTo>
                  <a:cubicBezTo>
                    <a:pt x="79723" y="128683"/>
                    <a:pt x="79996" y="128555"/>
                    <a:pt x="80168" y="128314"/>
                  </a:cubicBezTo>
                  <a:cubicBezTo>
                    <a:pt x="80402" y="127987"/>
                    <a:pt x="80378" y="127555"/>
                    <a:pt x="80140" y="127252"/>
                  </a:cubicBezTo>
                  <a:lnTo>
                    <a:pt x="95125" y="110526"/>
                  </a:lnTo>
                  <a:cubicBezTo>
                    <a:pt x="95273" y="110624"/>
                    <a:pt x="95441" y="110672"/>
                    <a:pt x="95607" y="110672"/>
                  </a:cubicBezTo>
                  <a:cubicBezTo>
                    <a:pt x="95788" y="110672"/>
                    <a:pt x="95963" y="110612"/>
                    <a:pt x="96112" y="110507"/>
                  </a:cubicBezTo>
                  <a:lnTo>
                    <a:pt x="102491" y="121570"/>
                  </a:lnTo>
                  <a:cubicBezTo>
                    <a:pt x="102377" y="121631"/>
                    <a:pt x="102271" y="121716"/>
                    <a:pt x="102190" y="121830"/>
                  </a:cubicBezTo>
                  <a:cubicBezTo>
                    <a:pt x="101904" y="122228"/>
                    <a:pt x="101997" y="122780"/>
                    <a:pt x="102393" y="123065"/>
                  </a:cubicBezTo>
                  <a:cubicBezTo>
                    <a:pt x="102545" y="123175"/>
                    <a:pt x="102723" y="123231"/>
                    <a:pt x="102906" y="123231"/>
                  </a:cubicBezTo>
                  <a:cubicBezTo>
                    <a:pt x="102954" y="123231"/>
                    <a:pt x="103004" y="123228"/>
                    <a:pt x="103052" y="123219"/>
                  </a:cubicBezTo>
                  <a:cubicBezTo>
                    <a:pt x="103284" y="123181"/>
                    <a:pt x="103489" y="123053"/>
                    <a:pt x="103626" y="122861"/>
                  </a:cubicBezTo>
                  <a:cubicBezTo>
                    <a:pt x="103912" y="122464"/>
                    <a:pt x="103819" y="121910"/>
                    <a:pt x="103423" y="121625"/>
                  </a:cubicBezTo>
                  <a:cubicBezTo>
                    <a:pt x="103268" y="121514"/>
                    <a:pt x="103091" y="121463"/>
                    <a:pt x="102915" y="121463"/>
                  </a:cubicBezTo>
                  <a:cubicBezTo>
                    <a:pt x="102846" y="121463"/>
                    <a:pt x="102778" y="121470"/>
                    <a:pt x="102712" y="121485"/>
                  </a:cubicBezTo>
                  <a:lnTo>
                    <a:pt x="96287" y="110342"/>
                  </a:lnTo>
                  <a:cubicBezTo>
                    <a:pt x="96298" y="110329"/>
                    <a:pt x="96313" y="110318"/>
                    <a:pt x="96325" y="110302"/>
                  </a:cubicBezTo>
                  <a:cubicBezTo>
                    <a:pt x="96610" y="109904"/>
                    <a:pt x="96518" y="109351"/>
                    <a:pt x="96121" y="109066"/>
                  </a:cubicBezTo>
                  <a:cubicBezTo>
                    <a:pt x="95993" y="108973"/>
                    <a:pt x="95844" y="108923"/>
                    <a:pt x="95692" y="108908"/>
                  </a:cubicBezTo>
                  <a:lnTo>
                    <a:pt x="88325" y="78424"/>
                  </a:lnTo>
                  <a:cubicBezTo>
                    <a:pt x="88400" y="78392"/>
                    <a:pt x="88472" y="78351"/>
                    <a:pt x="88538" y="78298"/>
                  </a:cubicBezTo>
                  <a:lnTo>
                    <a:pt x="112640" y="101661"/>
                  </a:lnTo>
                  <a:cubicBezTo>
                    <a:pt x="112415" y="102050"/>
                    <a:pt x="112513" y="102555"/>
                    <a:pt x="112886" y="102822"/>
                  </a:cubicBezTo>
                  <a:cubicBezTo>
                    <a:pt x="113043" y="102935"/>
                    <a:pt x="113222" y="102988"/>
                    <a:pt x="113401" y="102988"/>
                  </a:cubicBezTo>
                  <a:cubicBezTo>
                    <a:pt x="113421" y="102988"/>
                    <a:pt x="113442" y="102983"/>
                    <a:pt x="113461" y="102982"/>
                  </a:cubicBezTo>
                  <a:lnTo>
                    <a:pt x="118567" y="120230"/>
                  </a:lnTo>
                  <a:cubicBezTo>
                    <a:pt x="118456" y="120292"/>
                    <a:pt x="118356" y="120375"/>
                    <a:pt x="118277" y="120485"/>
                  </a:cubicBezTo>
                  <a:cubicBezTo>
                    <a:pt x="117993" y="120882"/>
                    <a:pt x="118085" y="121436"/>
                    <a:pt x="118480" y="121721"/>
                  </a:cubicBezTo>
                  <a:cubicBezTo>
                    <a:pt x="118632" y="121830"/>
                    <a:pt x="118811" y="121886"/>
                    <a:pt x="118994" y="121886"/>
                  </a:cubicBezTo>
                  <a:cubicBezTo>
                    <a:pt x="119042" y="121886"/>
                    <a:pt x="119091" y="121882"/>
                    <a:pt x="119139" y="121875"/>
                  </a:cubicBezTo>
                  <a:cubicBezTo>
                    <a:pt x="119372" y="121835"/>
                    <a:pt x="119577" y="121709"/>
                    <a:pt x="119715" y="121516"/>
                  </a:cubicBezTo>
                  <a:cubicBezTo>
                    <a:pt x="119999" y="121118"/>
                    <a:pt x="119907" y="120565"/>
                    <a:pt x="119511" y="120281"/>
                  </a:cubicBezTo>
                  <a:cubicBezTo>
                    <a:pt x="119357" y="120170"/>
                    <a:pt x="119179" y="120118"/>
                    <a:pt x="119002" y="120118"/>
                  </a:cubicBezTo>
                  <a:cubicBezTo>
                    <a:pt x="118929" y="120118"/>
                    <a:pt x="118856" y="120127"/>
                    <a:pt x="118785" y="120144"/>
                  </a:cubicBezTo>
                  <a:lnTo>
                    <a:pt x="113690" y="102933"/>
                  </a:lnTo>
                  <a:cubicBezTo>
                    <a:pt x="113856" y="102876"/>
                    <a:pt x="114009" y="102773"/>
                    <a:pt x="114121" y="102619"/>
                  </a:cubicBezTo>
                  <a:cubicBezTo>
                    <a:pt x="114405" y="102222"/>
                    <a:pt x="114313" y="101668"/>
                    <a:pt x="113917" y="101384"/>
                  </a:cubicBezTo>
                  <a:cubicBezTo>
                    <a:pt x="113762" y="101272"/>
                    <a:pt x="113582" y="101219"/>
                    <a:pt x="113404" y="101219"/>
                  </a:cubicBezTo>
                  <a:cubicBezTo>
                    <a:pt x="113177" y="101219"/>
                    <a:pt x="112951" y="101307"/>
                    <a:pt x="112782" y="101473"/>
                  </a:cubicBezTo>
                  <a:lnTo>
                    <a:pt x="88698" y="78130"/>
                  </a:lnTo>
                  <a:cubicBezTo>
                    <a:pt x="88756" y="78050"/>
                    <a:pt x="88793" y="77963"/>
                    <a:pt x="88820" y="77873"/>
                  </a:cubicBezTo>
                  <a:lnTo>
                    <a:pt x="104040" y="80436"/>
                  </a:lnTo>
                  <a:cubicBezTo>
                    <a:pt x="104042" y="80710"/>
                    <a:pt x="104168" y="80979"/>
                    <a:pt x="104406" y="81151"/>
                  </a:cubicBezTo>
                  <a:cubicBezTo>
                    <a:pt x="104559" y="81260"/>
                    <a:pt x="104736" y="81316"/>
                    <a:pt x="104920" y="81316"/>
                  </a:cubicBezTo>
                  <a:cubicBezTo>
                    <a:pt x="104968" y="81316"/>
                    <a:pt x="105019" y="81312"/>
                    <a:pt x="105067" y="81303"/>
                  </a:cubicBezTo>
                  <a:cubicBezTo>
                    <a:pt x="105299" y="81265"/>
                    <a:pt x="105503" y="81138"/>
                    <a:pt x="105641" y="80945"/>
                  </a:cubicBezTo>
                  <a:cubicBezTo>
                    <a:pt x="105673" y="80901"/>
                    <a:pt x="105700" y="80853"/>
                    <a:pt x="105722" y="80805"/>
                  </a:cubicBezTo>
                  <a:lnTo>
                    <a:pt x="125340" y="86830"/>
                  </a:lnTo>
                  <a:cubicBezTo>
                    <a:pt x="125298" y="87143"/>
                    <a:pt x="125422" y="87472"/>
                    <a:pt x="125697" y="87670"/>
                  </a:cubicBezTo>
                  <a:cubicBezTo>
                    <a:pt x="125850" y="87779"/>
                    <a:pt x="126027" y="87835"/>
                    <a:pt x="126212" y="87835"/>
                  </a:cubicBezTo>
                  <a:cubicBezTo>
                    <a:pt x="126260" y="87835"/>
                    <a:pt x="126310" y="87831"/>
                    <a:pt x="126358" y="87823"/>
                  </a:cubicBezTo>
                  <a:cubicBezTo>
                    <a:pt x="126590" y="87784"/>
                    <a:pt x="126795" y="87657"/>
                    <a:pt x="126932" y="87464"/>
                  </a:cubicBezTo>
                  <a:cubicBezTo>
                    <a:pt x="127070" y="87272"/>
                    <a:pt x="127125" y="87039"/>
                    <a:pt x="127086" y="86804"/>
                  </a:cubicBezTo>
                  <a:cubicBezTo>
                    <a:pt x="127048" y="86571"/>
                    <a:pt x="126920" y="86367"/>
                    <a:pt x="126728" y="86229"/>
                  </a:cubicBezTo>
                  <a:cubicBezTo>
                    <a:pt x="126572" y="86117"/>
                    <a:pt x="126392" y="86063"/>
                    <a:pt x="126213" y="86063"/>
                  </a:cubicBezTo>
                  <a:cubicBezTo>
                    <a:pt x="125937" y="86063"/>
                    <a:pt x="125665" y="86191"/>
                    <a:pt x="125492" y="86432"/>
                  </a:cubicBezTo>
                  <a:cubicBezTo>
                    <a:pt x="125454" y="86486"/>
                    <a:pt x="125423" y="86543"/>
                    <a:pt x="125399" y="86602"/>
                  </a:cubicBezTo>
                  <a:lnTo>
                    <a:pt x="105791" y="80580"/>
                  </a:lnTo>
                  <a:cubicBezTo>
                    <a:pt x="105808" y="80484"/>
                    <a:pt x="105812" y="80386"/>
                    <a:pt x="105795" y="80285"/>
                  </a:cubicBezTo>
                  <a:cubicBezTo>
                    <a:pt x="105757" y="80052"/>
                    <a:pt x="105629" y="79848"/>
                    <a:pt x="105437" y="79710"/>
                  </a:cubicBezTo>
                  <a:cubicBezTo>
                    <a:pt x="105283" y="79599"/>
                    <a:pt x="105105" y="79547"/>
                    <a:pt x="104928" y="79547"/>
                  </a:cubicBezTo>
                  <a:cubicBezTo>
                    <a:pt x="104839" y="79547"/>
                    <a:pt x="104751" y="79560"/>
                    <a:pt x="104666" y="79586"/>
                  </a:cubicBezTo>
                  <a:lnTo>
                    <a:pt x="91291" y="59370"/>
                  </a:lnTo>
                  <a:cubicBezTo>
                    <a:pt x="91351" y="59320"/>
                    <a:pt x="91408" y="59265"/>
                    <a:pt x="91454" y="59199"/>
                  </a:cubicBezTo>
                  <a:cubicBezTo>
                    <a:pt x="91612" y="58980"/>
                    <a:pt x="91650" y="58716"/>
                    <a:pt x="91591" y="58473"/>
                  </a:cubicBezTo>
                  <a:lnTo>
                    <a:pt x="121723" y="42022"/>
                  </a:lnTo>
                  <a:cubicBezTo>
                    <a:pt x="121773" y="42082"/>
                    <a:pt x="121827" y="42140"/>
                    <a:pt x="121893" y="42188"/>
                  </a:cubicBezTo>
                  <a:cubicBezTo>
                    <a:pt x="122049" y="42300"/>
                    <a:pt x="122229" y="42354"/>
                    <a:pt x="122408" y="42354"/>
                  </a:cubicBezTo>
                  <a:cubicBezTo>
                    <a:pt x="122508" y="42354"/>
                    <a:pt x="122608" y="42331"/>
                    <a:pt x="122702" y="42298"/>
                  </a:cubicBezTo>
                  <a:lnTo>
                    <a:pt x="143453" y="68738"/>
                  </a:lnTo>
                  <a:cubicBezTo>
                    <a:pt x="143438" y="68755"/>
                    <a:pt x="143422" y="68770"/>
                    <a:pt x="143408" y="68787"/>
                  </a:cubicBezTo>
                  <a:cubicBezTo>
                    <a:pt x="143123" y="69184"/>
                    <a:pt x="143215" y="69738"/>
                    <a:pt x="143613" y="70023"/>
                  </a:cubicBezTo>
                  <a:cubicBezTo>
                    <a:pt x="143769" y="70135"/>
                    <a:pt x="143948" y="70188"/>
                    <a:pt x="144127" y="70188"/>
                  </a:cubicBezTo>
                  <a:cubicBezTo>
                    <a:pt x="144155" y="70188"/>
                    <a:pt x="144182" y="70181"/>
                    <a:pt x="144210" y="70179"/>
                  </a:cubicBezTo>
                  <a:lnTo>
                    <a:pt x="150276" y="95191"/>
                  </a:lnTo>
                  <a:cubicBezTo>
                    <a:pt x="150132" y="95254"/>
                    <a:pt x="150005" y="95352"/>
                    <a:pt x="149911" y="95484"/>
                  </a:cubicBezTo>
                  <a:cubicBezTo>
                    <a:pt x="149774" y="95676"/>
                    <a:pt x="149718" y="95910"/>
                    <a:pt x="149758" y="96144"/>
                  </a:cubicBezTo>
                  <a:cubicBezTo>
                    <a:pt x="149796" y="96377"/>
                    <a:pt x="149923" y="96581"/>
                    <a:pt x="150116" y="96719"/>
                  </a:cubicBezTo>
                  <a:cubicBezTo>
                    <a:pt x="150272" y="96832"/>
                    <a:pt x="150451" y="96885"/>
                    <a:pt x="150630" y="96885"/>
                  </a:cubicBezTo>
                  <a:cubicBezTo>
                    <a:pt x="150905" y="96885"/>
                    <a:pt x="151178" y="96757"/>
                    <a:pt x="151351" y="96516"/>
                  </a:cubicBezTo>
                  <a:cubicBezTo>
                    <a:pt x="151633" y="96119"/>
                    <a:pt x="151542" y="95564"/>
                    <a:pt x="151145" y="95281"/>
                  </a:cubicBezTo>
                  <a:cubicBezTo>
                    <a:pt x="150994" y="95171"/>
                    <a:pt x="150817" y="95116"/>
                    <a:pt x="150635" y="95116"/>
                  </a:cubicBezTo>
                  <a:cubicBezTo>
                    <a:pt x="150591" y="95116"/>
                    <a:pt x="150546" y="95119"/>
                    <a:pt x="150501" y="95126"/>
                  </a:cubicBezTo>
                  <a:lnTo>
                    <a:pt x="144439" y="70126"/>
                  </a:lnTo>
                  <a:cubicBezTo>
                    <a:pt x="144598" y="70068"/>
                    <a:pt x="144742" y="69967"/>
                    <a:pt x="144848" y="69819"/>
                  </a:cubicBezTo>
                  <a:cubicBezTo>
                    <a:pt x="145133" y="69422"/>
                    <a:pt x="145041" y="68869"/>
                    <a:pt x="144643" y="68584"/>
                  </a:cubicBezTo>
                  <a:cubicBezTo>
                    <a:pt x="144489" y="68473"/>
                    <a:pt x="144310" y="68419"/>
                    <a:pt x="144133" y="68419"/>
                  </a:cubicBezTo>
                  <a:cubicBezTo>
                    <a:pt x="143954" y="68419"/>
                    <a:pt x="143776" y="68474"/>
                    <a:pt x="143625" y="68579"/>
                  </a:cubicBezTo>
                  <a:lnTo>
                    <a:pt x="122923" y="42187"/>
                  </a:lnTo>
                  <a:cubicBezTo>
                    <a:pt x="123003" y="42130"/>
                    <a:pt x="123078" y="42066"/>
                    <a:pt x="123137" y="41982"/>
                  </a:cubicBezTo>
                  <a:cubicBezTo>
                    <a:pt x="123422" y="41585"/>
                    <a:pt x="123330" y="41031"/>
                    <a:pt x="122934" y="40747"/>
                  </a:cubicBezTo>
                  <a:cubicBezTo>
                    <a:pt x="122782" y="40638"/>
                    <a:pt x="122603" y="40581"/>
                    <a:pt x="122419" y="40581"/>
                  </a:cubicBezTo>
                  <a:cubicBezTo>
                    <a:pt x="122371" y="40581"/>
                    <a:pt x="122322" y="40585"/>
                    <a:pt x="122273" y="40593"/>
                  </a:cubicBezTo>
                  <a:cubicBezTo>
                    <a:pt x="122040" y="40632"/>
                    <a:pt x="121837" y="40759"/>
                    <a:pt x="121699" y="40952"/>
                  </a:cubicBezTo>
                  <a:cubicBezTo>
                    <a:pt x="121684" y="40972"/>
                    <a:pt x="121674" y="40993"/>
                    <a:pt x="121662" y="41015"/>
                  </a:cubicBezTo>
                  <a:lnTo>
                    <a:pt x="88927" y="19118"/>
                  </a:lnTo>
                  <a:cubicBezTo>
                    <a:pt x="89200" y="18723"/>
                    <a:pt x="89106" y="18178"/>
                    <a:pt x="88714" y="17898"/>
                  </a:cubicBezTo>
                  <a:cubicBezTo>
                    <a:pt x="88558" y="17786"/>
                    <a:pt x="88378" y="17733"/>
                    <a:pt x="88200" y="17733"/>
                  </a:cubicBezTo>
                  <a:cubicBezTo>
                    <a:pt x="87924" y="17733"/>
                    <a:pt x="87652" y="17861"/>
                    <a:pt x="87479" y="18101"/>
                  </a:cubicBezTo>
                  <a:cubicBezTo>
                    <a:pt x="87463" y="18124"/>
                    <a:pt x="87452" y="18149"/>
                    <a:pt x="87437" y="18172"/>
                  </a:cubicBezTo>
                  <a:lnTo>
                    <a:pt x="59626" y="948"/>
                  </a:lnTo>
                  <a:cubicBezTo>
                    <a:pt x="59646" y="651"/>
                    <a:pt x="59520" y="351"/>
                    <a:pt x="59262" y="166"/>
                  </a:cubicBezTo>
                  <a:cubicBezTo>
                    <a:pt x="59111" y="58"/>
                    <a:pt x="58932" y="0"/>
                    <a:pt x="587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36"/>
            <p:cNvSpPr/>
            <p:nvPr/>
          </p:nvSpPr>
          <p:spPr>
            <a:xfrm>
              <a:off x="1522650" y="3538750"/>
              <a:ext cx="2417375" cy="1058350"/>
            </a:xfrm>
            <a:custGeom>
              <a:rect b="b" l="l" r="r" t="t"/>
              <a:pathLst>
                <a:path extrusionOk="0" h="42334" w="96695">
                  <a:moveTo>
                    <a:pt x="1008" y="1"/>
                  </a:moveTo>
                  <a:cubicBezTo>
                    <a:pt x="960" y="1"/>
                    <a:pt x="911" y="5"/>
                    <a:pt x="862" y="13"/>
                  </a:cubicBezTo>
                  <a:cubicBezTo>
                    <a:pt x="628" y="51"/>
                    <a:pt x="424" y="179"/>
                    <a:pt x="285" y="371"/>
                  </a:cubicBezTo>
                  <a:cubicBezTo>
                    <a:pt x="1" y="768"/>
                    <a:pt x="93" y="1321"/>
                    <a:pt x="489" y="1607"/>
                  </a:cubicBezTo>
                  <a:cubicBezTo>
                    <a:pt x="641" y="1716"/>
                    <a:pt x="819" y="1772"/>
                    <a:pt x="1002" y="1772"/>
                  </a:cubicBezTo>
                  <a:cubicBezTo>
                    <a:pt x="1050" y="1772"/>
                    <a:pt x="1100" y="1768"/>
                    <a:pt x="1148" y="1760"/>
                  </a:cubicBezTo>
                  <a:cubicBezTo>
                    <a:pt x="1382" y="1721"/>
                    <a:pt x="1585" y="1594"/>
                    <a:pt x="1724" y="1401"/>
                  </a:cubicBezTo>
                  <a:cubicBezTo>
                    <a:pt x="1775" y="1331"/>
                    <a:pt x="1812" y="1251"/>
                    <a:pt x="1839" y="1170"/>
                  </a:cubicBezTo>
                  <a:lnTo>
                    <a:pt x="49478" y="20273"/>
                  </a:lnTo>
                  <a:cubicBezTo>
                    <a:pt x="49259" y="20661"/>
                    <a:pt x="49358" y="21161"/>
                    <a:pt x="49729" y="21426"/>
                  </a:cubicBezTo>
                  <a:cubicBezTo>
                    <a:pt x="49886" y="21538"/>
                    <a:pt x="50065" y="21592"/>
                    <a:pt x="50244" y="21592"/>
                  </a:cubicBezTo>
                  <a:cubicBezTo>
                    <a:pt x="50520" y="21592"/>
                    <a:pt x="50792" y="21463"/>
                    <a:pt x="50965" y="21223"/>
                  </a:cubicBezTo>
                  <a:cubicBezTo>
                    <a:pt x="50983" y="21196"/>
                    <a:pt x="50997" y="21168"/>
                    <a:pt x="51011" y="21141"/>
                  </a:cubicBezTo>
                  <a:lnTo>
                    <a:pt x="70453" y="38632"/>
                  </a:lnTo>
                  <a:cubicBezTo>
                    <a:pt x="70320" y="38824"/>
                    <a:pt x="70266" y="39053"/>
                    <a:pt x="70304" y="39285"/>
                  </a:cubicBezTo>
                  <a:cubicBezTo>
                    <a:pt x="70342" y="39518"/>
                    <a:pt x="70469" y="39722"/>
                    <a:pt x="70662" y="39860"/>
                  </a:cubicBezTo>
                  <a:cubicBezTo>
                    <a:pt x="70818" y="39972"/>
                    <a:pt x="70998" y="40026"/>
                    <a:pt x="71176" y="40026"/>
                  </a:cubicBezTo>
                  <a:cubicBezTo>
                    <a:pt x="71452" y="40026"/>
                    <a:pt x="71725" y="39897"/>
                    <a:pt x="71897" y="39657"/>
                  </a:cubicBezTo>
                  <a:cubicBezTo>
                    <a:pt x="71957" y="39572"/>
                    <a:pt x="71998" y="39480"/>
                    <a:pt x="72025" y="39385"/>
                  </a:cubicBezTo>
                  <a:lnTo>
                    <a:pt x="94903" y="41502"/>
                  </a:lnTo>
                  <a:cubicBezTo>
                    <a:pt x="94919" y="41758"/>
                    <a:pt x="95040" y="42007"/>
                    <a:pt x="95266" y="42168"/>
                  </a:cubicBezTo>
                  <a:cubicBezTo>
                    <a:pt x="95423" y="42280"/>
                    <a:pt x="95601" y="42334"/>
                    <a:pt x="95781" y="42334"/>
                  </a:cubicBezTo>
                  <a:cubicBezTo>
                    <a:pt x="96056" y="42334"/>
                    <a:pt x="96329" y="42206"/>
                    <a:pt x="96502" y="41965"/>
                  </a:cubicBezTo>
                  <a:cubicBezTo>
                    <a:pt x="96639" y="41772"/>
                    <a:pt x="96694" y="41539"/>
                    <a:pt x="96655" y="41305"/>
                  </a:cubicBezTo>
                  <a:cubicBezTo>
                    <a:pt x="96620" y="41070"/>
                    <a:pt x="96493" y="40865"/>
                    <a:pt x="96301" y="40727"/>
                  </a:cubicBezTo>
                  <a:cubicBezTo>
                    <a:pt x="96148" y="40618"/>
                    <a:pt x="95971" y="40561"/>
                    <a:pt x="95788" y="40561"/>
                  </a:cubicBezTo>
                  <a:cubicBezTo>
                    <a:pt x="95739" y="40561"/>
                    <a:pt x="95690" y="40565"/>
                    <a:pt x="95641" y="40573"/>
                  </a:cubicBezTo>
                  <a:cubicBezTo>
                    <a:pt x="95408" y="40613"/>
                    <a:pt x="95203" y="40739"/>
                    <a:pt x="95065" y="40932"/>
                  </a:cubicBezTo>
                  <a:cubicBezTo>
                    <a:pt x="94993" y="41035"/>
                    <a:pt x="94944" y="41149"/>
                    <a:pt x="94920" y="41266"/>
                  </a:cubicBezTo>
                  <a:lnTo>
                    <a:pt x="72064" y="39153"/>
                  </a:lnTo>
                  <a:cubicBezTo>
                    <a:pt x="72068" y="38873"/>
                    <a:pt x="71940" y="38595"/>
                    <a:pt x="71697" y="38420"/>
                  </a:cubicBezTo>
                  <a:cubicBezTo>
                    <a:pt x="71545" y="38311"/>
                    <a:pt x="71367" y="38254"/>
                    <a:pt x="71183" y="38254"/>
                  </a:cubicBezTo>
                  <a:cubicBezTo>
                    <a:pt x="71134" y="38254"/>
                    <a:pt x="71085" y="38258"/>
                    <a:pt x="71036" y="38266"/>
                  </a:cubicBezTo>
                  <a:cubicBezTo>
                    <a:pt x="70879" y="38292"/>
                    <a:pt x="70737" y="38361"/>
                    <a:pt x="70617" y="38461"/>
                  </a:cubicBezTo>
                  <a:lnTo>
                    <a:pt x="51109" y="20911"/>
                  </a:lnTo>
                  <a:cubicBezTo>
                    <a:pt x="51188" y="20572"/>
                    <a:pt x="51063" y="20203"/>
                    <a:pt x="50764" y="19988"/>
                  </a:cubicBezTo>
                  <a:cubicBezTo>
                    <a:pt x="50609" y="19877"/>
                    <a:pt x="50430" y="19824"/>
                    <a:pt x="50253" y="19824"/>
                  </a:cubicBezTo>
                  <a:cubicBezTo>
                    <a:pt x="50023" y="19824"/>
                    <a:pt x="49796" y="19913"/>
                    <a:pt x="49627" y="20080"/>
                  </a:cubicBezTo>
                  <a:lnTo>
                    <a:pt x="1890" y="937"/>
                  </a:lnTo>
                  <a:cubicBezTo>
                    <a:pt x="1894" y="873"/>
                    <a:pt x="1893" y="807"/>
                    <a:pt x="1881" y="741"/>
                  </a:cubicBezTo>
                  <a:cubicBezTo>
                    <a:pt x="1842" y="507"/>
                    <a:pt x="1715" y="304"/>
                    <a:pt x="1523" y="167"/>
                  </a:cubicBezTo>
                  <a:cubicBezTo>
                    <a:pt x="1371" y="58"/>
                    <a:pt x="1192" y="1"/>
                    <a:pt x="10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273" name="Shape 273"/>
        <p:cNvGrpSpPr/>
        <p:nvPr/>
      </p:nvGrpSpPr>
      <p:grpSpPr>
        <a:xfrm>
          <a:off x="0" y="0"/>
          <a:ext cx="0" cy="0"/>
          <a:chOff x="0" y="0"/>
          <a:chExt cx="0" cy="0"/>
        </a:xfrm>
      </p:grpSpPr>
      <p:grpSp>
        <p:nvGrpSpPr>
          <p:cNvPr id="274" name="Google Shape;274;p37"/>
          <p:cNvGrpSpPr/>
          <p:nvPr/>
        </p:nvGrpSpPr>
        <p:grpSpPr>
          <a:xfrm>
            <a:off x="0" y="0"/>
            <a:ext cx="9144001" cy="5143500"/>
            <a:chOff x="0" y="0"/>
            <a:chExt cx="9144001" cy="5143500"/>
          </a:xfrm>
        </p:grpSpPr>
        <p:pic>
          <p:nvPicPr>
            <p:cNvPr id="275" name="Google Shape;275;p37"/>
            <p:cNvPicPr preferRelativeResize="0"/>
            <p:nvPr/>
          </p:nvPicPr>
          <p:blipFill>
            <a:blip r:embed="rId2">
              <a:alphaModFix/>
            </a:blip>
            <a:stretch>
              <a:fillRect/>
            </a:stretch>
          </p:blipFill>
          <p:spPr>
            <a:xfrm flipH="1" rot="10800000">
              <a:off x="0" y="2052950"/>
              <a:ext cx="4220500" cy="3090550"/>
            </a:xfrm>
            <a:prstGeom prst="rect">
              <a:avLst/>
            </a:prstGeom>
            <a:noFill/>
            <a:ln>
              <a:noFill/>
            </a:ln>
          </p:spPr>
        </p:pic>
        <p:pic>
          <p:nvPicPr>
            <p:cNvPr id="276" name="Google Shape;276;p37"/>
            <p:cNvPicPr preferRelativeResize="0"/>
            <p:nvPr/>
          </p:nvPicPr>
          <p:blipFill>
            <a:blip r:embed="rId3">
              <a:alphaModFix/>
            </a:blip>
            <a:stretch>
              <a:fillRect/>
            </a:stretch>
          </p:blipFill>
          <p:spPr>
            <a:xfrm flipH="1" rot="10800000">
              <a:off x="6764924" y="0"/>
              <a:ext cx="2379077" cy="3237334"/>
            </a:xfrm>
            <a:prstGeom prst="rect">
              <a:avLst/>
            </a:prstGeom>
            <a:noFill/>
            <a:ln>
              <a:noFill/>
            </a:ln>
          </p:spPr>
        </p:pic>
      </p:grpSp>
      <p:grpSp>
        <p:nvGrpSpPr>
          <p:cNvPr id="277" name="Google Shape;277;p37"/>
          <p:cNvGrpSpPr/>
          <p:nvPr/>
        </p:nvGrpSpPr>
        <p:grpSpPr>
          <a:xfrm>
            <a:off x="-1845124" y="-2180828"/>
            <a:ext cx="12652562" cy="9877041"/>
            <a:chOff x="-1845124" y="-2180828"/>
            <a:chExt cx="12652562" cy="9877041"/>
          </a:xfrm>
        </p:grpSpPr>
        <p:grpSp>
          <p:nvGrpSpPr>
            <p:cNvPr id="278" name="Google Shape;278;p37"/>
            <p:cNvGrpSpPr/>
            <p:nvPr/>
          </p:nvGrpSpPr>
          <p:grpSpPr>
            <a:xfrm>
              <a:off x="-1845124" y="-2180828"/>
              <a:ext cx="4574075" cy="3479350"/>
              <a:chOff x="1522650" y="1117750"/>
              <a:chExt cx="4574075" cy="3479350"/>
            </a:xfrm>
          </p:grpSpPr>
          <p:sp>
            <p:nvSpPr>
              <p:cNvPr id="279" name="Google Shape;279;p37"/>
              <p:cNvSpPr/>
              <p:nvPr/>
            </p:nvSpPr>
            <p:spPr>
              <a:xfrm>
                <a:off x="2305900" y="1117750"/>
                <a:ext cx="3790825" cy="3217100"/>
              </a:xfrm>
              <a:custGeom>
                <a:rect b="b" l="l" r="r" t="t"/>
                <a:pathLst>
                  <a:path extrusionOk="0" h="128684" w="151633">
                    <a:moveTo>
                      <a:pt x="59573" y="1190"/>
                    </a:moveTo>
                    <a:lnTo>
                      <a:pt x="87345" y="18391"/>
                    </a:lnTo>
                    <a:cubicBezTo>
                      <a:pt x="87254" y="18737"/>
                      <a:pt x="87376" y="19117"/>
                      <a:pt x="87682" y="19337"/>
                    </a:cubicBezTo>
                    <a:cubicBezTo>
                      <a:pt x="87712" y="19358"/>
                      <a:pt x="87742" y="19374"/>
                      <a:pt x="87773" y="19391"/>
                    </a:cubicBezTo>
                    <a:lnTo>
                      <a:pt x="73089" y="35287"/>
                    </a:lnTo>
                    <a:cubicBezTo>
                      <a:pt x="73041" y="35228"/>
                      <a:pt x="72987" y="35173"/>
                      <a:pt x="72923" y="35127"/>
                    </a:cubicBezTo>
                    <a:cubicBezTo>
                      <a:pt x="72772" y="35017"/>
                      <a:pt x="72594" y="34961"/>
                      <a:pt x="72410" y="34961"/>
                    </a:cubicBezTo>
                    <a:cubicBezTo>
                      <a:pt x="72364" y="34961"/>
                      <a:pt x="72317" y="34964"/>
                      <a:pt x="72269" y="34972"/>
                    </a:cubicBezTo>
                    <a:lnTo>
                      <a:pt x="59361" y="1513"/>
                    </a:lnTo>
                    <a:cubicBezTo>
                      <a:pt x="59397" y="1478"/>
                      <a:pt x="59435" y="1443"/>
                      <a:pt x="59466" y="1400"/>
                    </a:cubicBezTo>
                    <a:cubicBezTo>
                      <a:pt x="59513" y="1335"/>
                      <a:pt x="59546" y="1262"/>
                      <a:pt x="59573" y="1190"/>
                    </a:cubicBezTo>
                    <a:close/>
                    <a:moveTo>
                      <a:pt x="57905" y="1155"/>
                    </a:moveTo>
                    <a:cubicBezTo>
                      <a:pt x="57962" y="1330"/>
                      <a:pt x="58069" y="1490"/>
                      <a:pt x="58229" y="1604"/>
                    </a:cubicBezTo>
                    <a:cubicBezTo>
                      <a:pt x="58385" y="1716"/>
                      <a:pt x="58564" y="1770"/>
                      <a:pt x="58744" y="1770"/>
                    </a:cubicBezTo>
                    <a:cubicBezTo>
                      <a:pt x="58890" y="1770"/>
                      <a:pt x="59035" y="1731"/>
                      <a:pt x="59165" y="1661"/>
                    </a:cubicBezTo>
                    <a:lnTo>
                      <a:pt x="72044" y="35042"/>
                    </a:lnTo>
                    <a:cubicBezTo>
                      <a:pt x="71907" y="35103"/>
                      <a:pt x="71787" y="35197"/>
                      <a:pt x="71696" y="35320"/>
                    </a:cubicBezTo>
                    <a:lnTo>
                      <a:pt x="34939" y="10633"/>
                    </a:lnTo>
                    <a:cubicBezTo>
                      <a:pt x="34967" y="10533"/>
                      <a:pt x="34978" y="10431"/>
                      <a:pt x="34971" y="10330"/>
                    </a:cubicBezTo>
                    <a:lnTo>
                      <a:pt x="57905" y="1155"/>
                    </a:lnTo>
                    <a:close/>
                    <a:moveTo>
                      <a:pt x="34896" y="10886"/>
                    </a:moveTo>
                    <a:lnTo>
                      <a:pt x="71585" y="35528"/>
                    </a:lnTo>
                    <a:cubicBezTo>
                      <a:pt x="71451" y="35873"/>
                      <a:pt x="71547" y="36273"/>
                      <a:pt x="71839" y="36520"/>
                    </a:cubicBezTo>
                    <a:lnTo>
                      <a:pt x="61150" y="46075"/>
                    </a:lnTo>
                    <a:cubicBezTo>
                      <a:pt x="61131" y="46059"/>
                      <a:pt x="61114" y="46040"/>
                      <a:pt x="61092" y="46024"/>
                    </a:cubicBezTo>
                    <a:cubicBezTo>
                      <a:pt x="60938" y="45913"/>
                      <a:pt x="60760" y="45860"/>
                      <a:pt x="60583" y="45860"/>
                    </a:cubicBezTo>
                    <a:cubicBezTo>
                      <a:pt x="60438" y="45860"/>
                      <a:pt x="60294" y="45896"/>
                      <a:pt x="60165" y="45964"/>
                    </a:cubicBezTo>
                    <a:lnTo>
                      <a:pt x="34896" y="10886"/>
                    </a:lnTo>
                    <a:close/>
                    <a:moveTo>
                      <a:pt x="88012" y="19481"/>
                    </a:moveTo>
                    <a:cubicBezTo>
                      <a:pt x="88073" y="19495"/>
                      <a:pt x="88135" y="19503"/>
                      <a:pt x="88199" y="19503"/>
                    </a:cubicBezTo>
                    <a:cubicBezTo>
                      <a:pt x="88236" y="19503"/>
                      <a:pt x="88270" y="19496"/>
                      <a:pt x="88308" y="19491"/>
                    </a:cubicBezTo>
                    <a:lnTo>
                      <a:pt x="90601" y="57808"/>
                    </a:lnTo>
                    <a:cubicBezTo>
                      <a:pt x="90477" y="57828"/>
                      <a:pt x="90359" y="57878"/>
                      <a:pt x="90253" y="57948"/>
                    </a:cubicBezTo>
                    <a:lnTo>
                      <a:pt x="73040" y="36456"/>
                    </a:lnTo>
                    <a:cubicBezTo>
                      <a:pt x="73069" y="36426"/>
                      <a:pt x="73102" y="36397"/>
                      <a:pt x="73126" y="36363"/>
                    </a:cubicBezTo>
                    <a:cubicBezTo>
                      <a:pt x="73264" y="36171"/>
                      <a:pt x="73319" y="35936"/>
                      <a:pt x="73280" y="35702"/>
                    </a:cubicBezTo>
                    <a:cubicBezTo>
                      <a:pt x="73268" y="35629"/>
                      <a:pt x="73244" y="35561"/>
                      <a:pt x="73216" y="35494"/>
                    </a:cubicBezTo>
                    <a:lnTo>
                      <a:pt x="88012" y="19481"/>
                    </a:lnTo>
                    <a:close/>
                    <a:moveTo>
                      <a:pt x="88769" y="19295"/>
                    </a:moveTo>
                    <a:lnTo>
                      <a:pt x="121569" y="41232"/>
                    </a:lnTo>
                    <a:cubicBezTo>
                      <a:pt x="121516" y="41429"/>
                      <a:pt x="121532" y="41636"/>
                      <a:pt x="121612" y="41820"/>
                    </a:cubicBezTo>
                    <a:lnTo>
                      <a:pt x="91516" y="58252"/>
                    </a:lnTo>
                    <a:cubicBezTo>
                      <a:pt x="91455" y="58141"/>
                      <a:pt x="91371" y="58040"/>
                      <a:pt x="91261" y="57962"/>
                    </a:cubicBezTo>
                    <a:cubicBezTo>
                      <a:pt x="91131" y="57868"/>
                      <a:pt x="90984" y="57820"/>
                      <a:pt x="90835" y="57804"/>
                    </a:cubicBezTo>
                    <a:lnTo>
                      <a:pt x="88539" y="19431"/>
                    </a:lnTo>
                    <a:cubicBezTo>
                      <a:pt x="88621" y="19396"/>
                      <a:pt x="88699" y="19354"/>
                      <a:pt x="88769" y="19295"/>
                    </a:cubicBezTo>
                    <a:close/>
                    <a:moveTo>
                      <a:pt x="72858" y="36603"/>
                    </a:moveTo>
                    <a:lnTo>
                      <a:pt x="90079" y="58104"/>
                    </a:lnTo>
                    <a:cubicBezTo>
                      <a:pt x="90062" y="58125"/>
                      <a:pt x="90041" y="58144"/>
                      <a:pt x="90025" y="58165"/>
                    </a:cubicBezTo>
                    <a:cubicBezTo>
                      <a:pt x="89989" y="58216"/>
                      <a:pt x="89960" y="58268"/>
                      <a:pt x="89936" y="58323"/>
                    </a:cubicBezTo>
                    <a:lnTo>
                      <a:pt x="61457" y="46818"/>
                    </a:lnTo>
                    <a:cubicBezTo>
                      <a:pt x="61473" y="46617"/>
                      <a:pt x="61422" y="46416"/>
                      <a:pt x="61307" y="46247"/>
                    </a:cubicBezTo>
                    <a:lnTo>
                      <a:pt x="72044" y="36651"/>
                    </a:lnTo>
                    <a:cubicBezTo>
                      <a:pt x="72160" y="36702"/>
                      <a:pt x="72283" y="36731"/>
                      <a:pt x="72406" y="36731"/>
                    </a:cubicBezTo>
                    <a:cubicBezTo>
                      <a:pt x="72565" y="36731"/>
                      <a:pt x="72719" y="36684"/>
                      <a:pt x="72858" y="36603"/>
                    </a:cubicBezTo>
                    <a:close/>
                    <a:moveTo>
                      <a:pt x="29406" y="22188"/>
                    </a:moveTo>
                    <a:lnTo>
                      <a:pt x="59857" y="46227"/>
                    </a:lnTo>
                    <a:cubicBezTo>
                      <a:pt x="59573" y="46625"/>
                      <a:pt x="59665" y="47178"/>
                      <a:pt x="60061" y="47462"/>
                    </a:cubicBezTo>
                    <a:cubicBezTo>
                      <a:pt x="60098" y="47488"/>
                      <a:pt x="60135" y="47509"/>
                      <a:pt x="60173" y="47529"/>
                    </a:cubicBezTo>
                    <a:lnTo>
                      <a:pt x="58655" y="58545"/>
                    </a:lnTo>
                    <a:cubicBezTo>
                      <a:pt x="58595" y="58532"/>
                      <a:pt x="58534" y="58525"/>
                      <a:pt x="58473" y="58525"/>
                    </a:cubicBezTo>
                    <a:cubicBezTo>
                      <a:pt x="58354" y="58525"/>
                      <a:pt x="58236" y="58550"/>
                      <a:pt x="58125" y="58596"/>
                    </a:cubicBezTo>
                    <a:lnTo>
                      <a:pt x="29406" y="22188"/>
                    </a:lnTo>
                    <a:close/>
                    <a:moveTo>
                      <a:pt x="16326" y="26247"/>
                    </a:moveTo>
                    <a:lnTo>
                      <a:pt x="57750" y="58893"/>
                    </a:lnTo>
                    <a:cubicBezTo>
                      <a:pt x="57750" y="58894"/>
                      <a:pt x="57749" y="58894"/>
                      <a:pt x="57748" y="58895"/>
                    </a:cubicBezTo>
                    <a:cubicBezTo>
                      <a:pt x="57632" y="59054"/>
                      <a:pt x="57582" y="59240"/>
                      <a:pt x="57584" y="59421"/>
                    </a:cubicBezTo>
                    <a:lnTo>
                      <a:pt x="33209" y="61477"/>
                    </a:lnTo>
                    <a:cubicBezTo>
                      <a:pt x="33171" y="61253"/>
                      <a:pt x="33049" y="61044"/>
                      <a:pt x="32851" y="60900"/>
                    </a:cubicBezTo>
                    <a:cubicBezTo>
                      <a:pt x="32696" y="60788"/>
                      <a:pt x="32515" y="60735"/>
                      <a:pt x="32336" y="60735"/>
                    </a:cubicBezTo>
                    <a:cubicBezTo>
                      <a:pt x="32231" y="60735"/>
                      <a:pt x="32126" y="60753"/>
                      <a:pt x="32028" y="60789"/>
                    </a:cubicBezTo>
                    <a:lnTo>
                      <a:pt x="16086" y="26436"/>
                    </a:lnTo>
                    <a:cubicBezTo>
                      <a:pt x="16176" y="26387"/>
                      <a:pt x="16257" y="26325"/>
                      <a:pt x="16326" y="26247"/>
                    </a:cubicBezTo>
                    <a:close/>
                    <a:moveTo>
                      <a:pt x="57622" y="59652"/>
                    </a:moveTo>
                    <a:cubicBezTo>
                      <a:pt x="57674" y="59839"/>
                      <a:pt x="57783" y="60008"/>
                      <a:pt x="57952" y="60129"/>
                    </a:cubicBezTo>
                    <a:cubicBezTo>
                      <a:pt x="58054" y="60201"/>
                      <a:pt x="58165" y="60247"/>
                      <a:pt x="58279" y="60272"/>
                    </a:cubicBezTo>
                    <a:lnTo>
                      <a:pt x="55785" y="68604"/>
                    </a:lnTo>
                    <a:cubicBezTo>
                      <a:pt x="55759" y="68602"/>
                      <a:pt x="55732" y="68601"/>
                      <a:pt x="55705" y="68601"/>
                    </a:cubicBezTo>
                    <a:cubicBezTo>
                      <a:pt x="55430" y="68601"/>
                      <a:pt x="55160" y="68726"/>
                      <a:pt x="54987" y="68966"/>
                    </a:cubicBezTo>
                    <a:cubicBezTo>
                      <a:pt x="54939" y="69034"/>
                      <a:pt x="54905" y="69108"/>
                      <a:pt x="54878" y="69182"/>
                    </a:cubicBezTo>
                    <a:lnTo>
                      <a:pt x="33192" y="61843"/>
                    </a:lnTo>
                    <a:cubicBezTo>
                      <a:pt x="33203" y="61799"/>
                      <a:pt x="33210" y="61755"/>
                      <a:pt x="33214" y="61709"/>
                    </a:cubicBezTo>
                    <a:lnTo>
                      <a:pt x="57622" y="59652"/>
                    </a:lnTo>
                    <a:close/>
                    <a:moveTo>
                      <a:pt x="61404" y="47049"/>
                    </a:moveTo>
                    <a:lnTo>
                      <a:pt x="89872" y="58550"/>
                    </a:lnTo>
                    <a:cubicBezTo>
                      <a:pt x="89825" y="58868"/>
                      <a:pt x="89949" y="59201"/>
                      <a:pt x="90228" y="59401"/>
                    </a:cubicBezTo>
                    <a:cubicBezTo>
                      <a:pt x="90327" y="59471"/>
                      <a:pt x="90435" y="59515"/>
                      <a:pt x="90546" y="59541"/>
                    </a:cubicBezTo>
                    <a:lnTo>
                      <a:pt x="88027" y="76730"/>
                    </a:lnTo>
                    <a:cubicBezTo>
                      <a:pt x="88011" y="76729"/>
                      <a:pt x="87994" y="76729"/>
                      <a:pt x="87977" y="76729"/>
                    </a:cubicBezTo>
                    <a:cubicBezTo>
                      <a:pt x="87931" y="76729"/>
                      <a:pt x="87884" y="76732"/>
                      <a:pt x="87837" y="76740"/>
                    </a:cubicBezTo>
                    <a:cubicBezTo>
                      <a:pt x="87715" y="76760"/>
                      <a:pt x="87603" y="76805"/>
                      <a:pt x="87501" y="76869"/>
                    </a:cubicBezTo>
                    <a:lnTo>
                      <a:pt x="61265" y="47294"/>
                    </a:lnTo>
                    <a:cubicBezTo>
                      <a:pt x="61275" y="47282"/>
                      <a:pt x="61288" y="47273"/>
                      <a:pt x="61297" y="47259"/>
                    </a:cubicBezTo>
                    <a:cubicBezTo>
                      <a:pt x="61344" y="47194"/>
                      <a:pt x="61377" y="47123"/>
                      <a:pt x="61404" y="47049"/>
                    </a:cubicBezTo>
                    <a:close/>
                    <a:moveTo>
                      <a:pt x="61096" y="47455"/>
                    </a:moveTo>
                    <a:lnTo>
                      <a:pt x="87328" y="77024"/>
                    </a:lnTo>
                    <a:cubicBezTo>
                      <a:pt x="87322" y="77033"/>
                      <a:pt x="87314" y="77039"/>
                      <a:pt x="87308" y="77047"/>
                    </a:cubicBezTo>
                    <a:lnTo>
                      <a:pt x="59297" y="59712"/>
                    </a:lnTo>
                    <a:cubicBezTo>
                      <a:pt x="59429" y="59348"/>
                      <a:pt x="59315" y="58926"/>
                      <a:pt x="58985" y="58689"/>
                    </a:cubicBezTo>
                    <a:cubicBezTo>
                      <a:pt x="58952" y="58665"/>
                      <a:pt x="58916" y="58648"/>
                      <a:pt x="58882" y="58628"/>
                    </a:cubicBezTo>
                    <a:lnTo>
                      <a:pt x="60400" y="47607"/>
                    </a:lnTo>
                    <a:cubicBezTo>
                      <a:pt x="60459" y="47619"/>
                      <a:pt x="60519" y="47627"/>
                      <a:pt x="60578" y="47627"/>
                    </a:cubicBezTo>
                    <a:cubicBezTo>
                      <a:pt x="60762" y="47627"/>
                      <a:pt x="60943" y="47564"/>
                      <a:pt x="61096" y="47455"/>
                    </a:cubicBezTo>
                    <a:close/>
                    <a:moveTo>
                      <a:pt x="59189" y="59922"/>
                    </a:moveTo>
                    <a:lnTo>
                      <a:pt x="87178" y="77244"/>
                    </a:lnTo>
                    <a:cubicBezTo>
                      <a:pt x="87172" y="77259"/>
                      <a:pt x="87166" y="77275"/>
                      <a:pt x="87161" y="77291"/>
                    </a:cubicBezTo>
                    <a:lnTo>
                      <a:pt x="56571" y="69673"/>
                    </a:lnTo>
                    <a:cubicBezTo>
                      <a:pt x="56646" y="69338"/>
                      <a:pt x="56520" y="68976"/>
                      <a:pt x="56224" y="68763"/>
                    </a:cubicBezTo>
                    <a:cubicBezTo>
                      <a:pt x="56157" y="68717"/>
                      <a:pt x="56087" y="68682"/>
                      <a:pt x="56015" y="68656"/>
                    </a:cubicBezTo>
                    <a:lnTo>
                      <a:pt x="58519" y="60290"/>
                    </a:lnTo>
                    <a:cubicBezTo>
                      <a:pt x="58777" y="60275"/>
                      <a:pt x="59025" y="60152"/>
                      <a:pt x="59188" y="59926"/>
                    </a:cubicBezTo>
                    <a:cubicBezTo>
                      <a:pt x="59189" y="59924"/>
                      <a:pt x="59189" y="59923"/>
                      <a:pt x="59189" y="59922"/>
                    </a:cubicBezTo>
                    <a:close/>
                    <a:moveTo>
                      <a:pt x="6382" y="54567"/>
                    </a:moveTo>
                    <a:lnTo>
                      <a:pt x="31456" y="61554"/>
                    </a:lnTo>
                    <a:cubicBezTo>
                      <a:pt x="31440" y="61772"/>
                      <a:pt x="31506" y="61990"/>
                      <a:pt x="31643" y="62166"/>
                    </a:cubicBezTo>
                    <a:lnTo>
                      <a:pt x="15546" y="78173"/>
                    </a:lnTo>
                    <a:cubicBezTo>
                      <a:pt x="15506" y="78130"/>
                      <a:pt x="15461" y="78092"/>
                      <a:pt x="15414" y="78055"/>
                    </a:cubicBezTo>
                    <a:cubicBezTo>
                      <a:pt x="15260" y="77944"/>
                      <a:pt x="15081" y="77892"/>
                      <a:pt x="14905" y="77892"/>
                    </a:cubicBezTo>
                    <a:cubicBezTo>
                      <a:pt x="14826" y="77892"/>
                      <a:pt x="14747" y="77902"/>
                      <a:pt x="14671" y="77923"/>
                    </a:cubicBezTo>
                    <a:lnTo>
                      <a:pt x="6061" y="55104"/>
                    </a:lnTo>
                    <a:cubicBezTo>
                      <a:pt x="6125" y="55054"/>
                      <a:pt x="6183" y="54997"/>
                      <a:pt x="6233" y="54928"/>
                    </a:cubicBezTo>
                    <a:cubicBezTo>
                      <a:pt x="6313" y="54818"/>
                      <a:pt x="6360" y="54692"/>
                      <a:pt x="6382" y="54567"/>
                    </a:cubicBezTo>
                    <a:close/>
                    <a:moveTo>
                      <a:pt x="91099" y="59489"/>
                    </a:moveTo>
                    <a:lnTo>
                      <a:pt x="104457" y="79682"/>
                    </a:lnTo>
                    <a:cubicBezTo>
                      <a:pt x="104363" y="79741"/>
                      <a:pt x="104277" y="79819"/>
                      <a:pt x="104210" y="79913"/>
                    </a:cubicBezTo>
                    <a:cubicBezTo>
                      <a:pt x="104146" y="80003"/>
                      <a:pt x="104103" y="80102"/>
                      <a:pt x="104076" y="80204"/>
                    </a:cubicBezTo>
                    <a:lnTo>
                      <a:pt x="88866" y="77650"/>
                    </a:lnTo>
                    <a:cubicBezTo>
                      <a:pt x="88877" y="77362"/>
                      <a:pt x="88749" y="77075"/>
                      <a:pt x="88499" y="76896"/>
                    </a:cubicBezTo>
                    <a:cubicBezTo>
                      <a:pt x="88425" y="76842"/>
                      <a:pt x="88344" y="76806"/>
                      <a:pt x="88260" y="76778"/>
                    </a:cubicBezTo>
                    <a:lnTo>
                      <a:pt x="90783" y="59563"/>
                    </a:lnTo>
                    <a:cubicBezTo>
                      <a:pt x="90892" y="59558"/>
                      <a:pt x="90999" y="59534"/>
                      <a:pt x="91099" y="59489"/>
                    </a:cubicBezTo>
                    <a:close/>
                    <a:moveTo>
                      <a:pt x="33100" y="62061"/>
                    </a:moveTo>
                    <a:lnTo>
                      <a:pt x="54828" y="69413"/>
                    </a:lnTo>
                    <a:cubicBezTo>
                      <a:pt x="54804" y="69712"/>
                      <a:pt x="54931" y="70016"/>
                      <a:pt x="55192" y="70201"/>
                    </a:cubicBezTo>
                    <a:cubicBezTo>
                      <a:pt x="55275" y="70262"/>
                      <a:pt x="55369" y="70305"/>
                      <a:pt x="55466" y="70333"/>
                    </a:cubicBezTo>
                    <a:lnTo>
                      <a:pt x="54144" y="97291"/>
                    </a:lnTo>
                    <a:cubicBezTo>
                      <a:pt x="54112" y="97293"/>
                      <a:pt x="54080" y="97293"/>
                      <a:pt x="54049" y="97298"/>
                    </a:cubicBezTo>
                    <a:cubicBezTo>
                      <a:pt x="53964" y="97313"/>
                      <a:pt x="53885" y="97342"/>
                      <a:pt x="53809" y="97378"/>
                    </a:cubicBezTo>
                    <a:lnTo>
                      <a:pt x="32845" y="62338"/>
                    </a:lnTo>
                    <a:cubicBezTo>
                      <a:pt x="32924" y="62281"/>
                      <a:pt x="32998" y="62217"/>
                      <a:pt x="33057" y="62136"/>
                    </a:cubicBezTo>
                    <a:cubicBezTo>
                      <a:pt x="33074" y="62112"/>
                      <a:pt x="33085" y="62086"/>
                      <a:pt x="33100" y="62061"/>
                    </a:cubicBezTo>
                    <a:close/>
                    <a:moveTo>
                      <a:pt x="56487" y="69893"/>
                    </a:moveTo>
                    <a:lnTo>
                      <a:pt x="87105" y="77517"/>
                    </a:lnTo>
                    <a:cubicBezTo>
                      <a:pt x="87088" y="77681"/>
                      <a:pt x="87116" y="77843"/>
                      <a:pt x="87186" y="77992"/>
                    </a:cubicBezTo>
                    <a:lnTo>
                      <a:pt x="54942" y="97700"/>
                    </a:lnTo>
                    <a:cubicBezTo>
                      <a:pt x="54883" y="97604"/>
                      <a:pt x="54803" y="97519"/>
                      <a:pt x="54708" y="97452"/>
                    </a:cubicBezTo>
                    <a:cubicBezTo>
                      <a:pt x="54609" y="97379"/>
                      <a:pt x="54496" y="97331"/>
                      <a:pt x="54379" y="97305"/>
                    </a:cubicBezTo>
                    <a:lnTo>
                      <a:pt x="55700" y="70367"/>
                    </a:lnTo>
                    <a:lnTo>
                      <a:pt x="55705" y="70367"/>
                    </a:lnTo>
                    <a:cubicBezTo>
                      <a:pt x="55753" y="70367"/>
                      <a:pt x="55802" y="70364"/>
                      <a:pt x="55850" y="70355"/>
                    </a:cubicBezTo>
                    <a:cubicBezTo>
                      <a:pt x="56084" y="70317"/>
                      <a:pt x="56287" y="70190"/>
                      <a:pt x="56427" y="69997"/>
                    </a:cubicBezTo>
                    <a:cubicBezTo>
                      <a:pt x="56450" y="69964"/>
                      <a:pt x="56468" y="69927"/>
                      <a:pt x="56487" y="69893"/>
                    </a:cubicBezTo>
                    <a:close/>
                    <a:moveTo>
                      <a:pt x="31811" y="62331"/>
                    </a:moveTo>
                    <a:cubicBezTo>
                      <a:pt x="31814" y="62333"/>
                      <a:pt x="31817" y="62338"/>
                      <a:pt x="31821" y="62340"/>
                    </a:cubicBezTo>
                    <a:cubicBezTo>
                      <a:pt x="31978" y="62452"/>
                      <a:pt x="32156" y="62506"/>
                      <a:pt x="32336" y="62506"/>
                    </a:cubicBezTo>
                    <a:cubicBezTo>
                      <a:pt x="32439" y="62506"/>
                      <a:pt x="32539" y="62482"/>
                      <a:pt x="32636" y="62447"/>
                    </a:cubicBezTo>
                    <a:lnTo>
                      <a:pt x="53611" y="97508"/>
                    </a:lnTo>
                    <a:cubicBezTo>
                      <a:pt x="53561" y="97551"/>
                      <a:pt x="53513" y="97602"/>
                      <a:pt x="53473" y="97657"/>
                    </a:cubicBezTo>
                    <a:cubicBezTo>
                      <a:pt x="53449" y="97691"/>
                      <a:pt x="53432" y="97726"/>
                      <a:pt x="53414" y="97761"/>
                    </a:cubicBezTo>
                    <a:lnTo>
                      <a:pt x="15678" y="79186"/>
                    </a:lnTo>
                    <a:cubicBezTo>
                      <a:pt x="15816" y="78926"/>
                      <a:pt x="15811" y="78622"/>
                      <a:pt x="15682" y="78371"/>
                    </a:cubicBezTo>
                    <a:lnTo>
                      <a:pt x="31811" y="62331"/>
                    </a:lnTo>
                    <a:close/>
                    <a:moveTo>
                      <a:pt x="1615" y="71499"/>
                    </a:moveTo>
                    <a:lnTo>
                      <a:pt x="14037" y="78573"/>
                    </a:lnTo>
                    <a:cubicBezTo>
                      <a:pt x="13958" y="78911"/>
                      <a:pt x="14084" y="79279"/>
                      <a:pt x="14383" y="79494"/>
                    </a:cubicBezTo>
                    <a:cubicBezTo>
                      <a:pt x="14539" y="79606"/>
                      <a:pt x="14719" y="79660"/>
                      <a:pt x="14898" y="79660"/>
                    </a:cubicBezTo>
                    <a:cubicBezTo>
                      <a:pt x="15136" y="79660"/>
                      <a:pt x="15368" y="79558"/>
                      <a:pt x="15538" y="79377"/>
                    </a:cubicBezTo>
                    <a:lnTo>
                      <a:pt x="53328" y="97978"/>
                    </a:lnTo>
                    <a:cubicBezTo>
                      <a:pt x="53297" y="98118"/>
                      <a:pt x="53305" y="98265"/>
                      <a:pt x="53342" y="98402"/>
                    </a:cubicBezTo>
                    <a:lnTo>
                      <a:pt x="44172" y="100939"/>
                    </a:lnTo>
                    <a:cubicBezTo>
                      <a:pt x="44109" y="100823"/>
                      <a:pt x="44023" y="100722"/>
                      <a:pt x="43914" y="100644"/>
                    </a:cubicBezTo>
                    <a:cubicBezTo>
                      <a:pt x="43762" y="100534"/>
                      <a:pt x="43583" y="100477"/>
                      <a:pt x="43400" y="100477"/>
                    </a:cubicBezTo>
                    <a:cubicBezTo>
                      <a:pt x="43351" y="100477"/>
                      <a:pt x="43302" y="100481"/>
                      <a:pt x="43253" y="100489"/>
                    </a:cubicBezTo>
                    <a:cubicBezTo>
                      <a:pt x="43020" y="100528"/>
                      <a:pt x="42817" y="100655"/>
                      <a:pt x="42677" y="100848"/>
                    </a:cubicBezTo>
                    <a:cubicBezTo>
                      <a:pt x="42516" y="101072"/>
                      <a:pt x="42479" y="101346"/>
                      <a:pt x="42546" y="101594"/>
                    </a:cubicBezTo>
                    <a:lnTo>
                      <a:pt x="31935" y="108097"/>
                    </a:lnTo>
                    <a:cubicBezTo>
                      <a:pt x="31872" y="107978"/>
                      <a:pt x="31783" y="107872"/>
                      <a:pt x="31671" y="107790"/>
                    </a:cubicBezTo>
                    <a:cubicBezTo>
                      <a:pt x="31516" y="107679"/>
                      <a:pt x="31337" y="107626"/>
                      <a:pt x="31160" y="107626"/>
                    </a:cubicBezTo>
                    <a:cubicBezTo>
                      <a:pt x="30986" y="107626"/>
                      <a:pt x="30812" y="107678"/>
                      <a:pt x="30664" y="107776"/>
                    </a:cubicBezTo>
                    <a:lnTo>
                      <a:pt x="1598" y="71519"/>
                    </a:lnTo>
                    <a:cubicBezTo>
                      <a:pt x="1603" y="71511"/>
                      <a:pt x="1609" y="71506"/>
                      <a:pt x="1615" y="71499"/>
                    </a:cubicBezTo>
                    <a:close/>
                    <a:moveTo>
                      <a:pt x="87314" y="78191"/>
                    </a:moveTo>
                    <a:cubicBezTo>
                      <a:pt x="87360" y="78243"/>
                      <a:pt x="87409" y="78293"/>
                      <a:pt x="87467" y="78334"/>
                    </a:cubicBezTo>
                    <a:cubicBezTo>
                      <a:pt x="87623" y="78447"/>
                      <a:pt x="87803" y="78500"/>
                      <a:pt x="87981" y="78500"/>
                    </a:cubicBezTo>
                    <a:cubicBezTo>
                      <a:pt x="88023" y="78500"/>
                      <a:pt x="88063" y="78493"/>
                      <a:pt x="88103" y="78485"/>
                    </a:cubicBezTo>
                    <a:lnTo>
                      <a:pt x="95457" y="108915"/>
                    </a:lnTo>
                    <a:cubicBezTo>
                      <a:pt x="95228" y="108955"/>
                      <a:pt x="95026" y="109080"/>
                      <a:pt x="94890" y="109271"/>
                    </a:cubicBezTo>
                    <a:cubicBezTo>
                      <a:pt x="94886" y="109276"/>
                      <a:pt x="94884" y="109281"/>
                      <a:pt x="94880" y="109287"/>
                    </a:cubicBezTo>
                    <a:lnTo>
                      <a:pt x="55049" y="98390"/>
                    </a:lnTo>
                    <a:cubicBezTo>
                      <a:pt x="55079" y="98272"/>
                      <a:pt x="55087" y="98149"/>
                      <a:pt x="55066" y="98026"/>
                    </a:cubicBezTo>
                    <a:cubicBezTo>
                      <a:pt x="55060" y="97989"/>
                      <a:pt x="55048" y="97954"/>
                      <a:pt x="55038" y="97917"/>
                    </a:cubicBezTo>
                    <a:lnTo>
                      <a:pt x="87314" y="78191"/>
                    </a:lnTo>
                    <a:close/>
                    <a:moveTo>
                      <a:pt x="42637" y="101815"/>
                    </a:moveTo>
                    <a:cubicBezTo>
                      <a:pt x="42697" y="101917"/>
                      <a:pt x="42779" y="102009"/>
                      <a:pt x="42882" y="102083"/>
                    </a:cubicBezTo>
                    <a:cubicBezTo>
                      <a:pt x="43034" y="102192"/>
                      <a:pt x="43212" y="102249"/>
                      <a:pt x="43395" y="102249"/>
                    </a:cubicBezTo>
                    <a:cubicBezTo>
                      <a:pt x="43443" y="102249"/>
                      <a:pt x="43493" y="102245"/>
                      <a:pt x="43541" y="102237"/>
                    </a:cubicBezTo>
                    <a:cubicBezTo>
                      <a:pt x="43588" y="102229"/>
                      <a:pt x="43633" y="102216"/>
                      <a:pt x="43679" y="102201"/>
                    </a:cubicBezTo>
                    <a:lnTo>
                      <a:pt x="55444" y="118817"/>
                    </a:lnTo>
                    <a:cubicBezTo>
                      <a:pt x="55361" y="118874"/>
                      <a:pt x="55285" y="118944"/>
                      <a:pt x="55225" y="119027"/>
                    </a:cubicBezTo>
                    <a:cubicBezTo>
                      <a:pt x="55134" y="119155"/>
                      <a:pt x="55081" y="119302"/>
                      <a:pt x="55066" y="119454"/>
                    </a:cubicBezTo>
                    <a:lnTo>
                      <a:pt x="38399" y="118443"/>
                    </a:lnTo>
                    <a:lnTo>
                      <a:pt x="31738" y="109173"/>
                    </a:lnTo>
                    <a:cubicBezTo>
                      <a:pt x="31789" y="109128"/>
                      <a:pt x="31835" y="109080"/>
                      <a:pt x="31876" y="109025"/>
                    </a:cubicBezTo>
                    <a:cubicBezTo>
                      <a:pt x="32014" y="108832"/>
                      <a:pt x="32069" y="108598"/>
                      <a:pt x="32030" y="108364"/>
                    </a:cubicBezTo>
                    <a:cubicBezTo>
                      <a:pt x="32027" y="108350"/>
                      <a:pt x="32021" y="108336"/>
                      <a:pt x="32017" y="108321"/>
                    </a:cubicBezTo>
                    <a:lnTo>
                      <a:pt x="42637" y="101815"/>
                    </a:lnTo>
                    <a:close/>
                    <a:moveTo>
                      <a:pt x="54958" y="98612"/>
                    </a:moveTo>
                    <a:lnTo>
                      <a:pt x="94775" y="109505"/>
                    </a:lnTo>
                    <a:cubicBezTo>
                      <a:pt x="94674" y="109802"/>
                      <a:pt x="94737" y="110137"/>
                      <a:pt x="94949" y="110374"/>
                    </a:cubicBezTo>
                    <a:lnTo>
                      <a:pt x="79975" y="127087"/>
                    </a:lnTo>
                    <a:cubicBezTo>
                      <a:pt x="79970" y="127084"/>
                      <a:pt x="79968" y="127081"/>
                      <a:pt x="79965" y="127079"/>
                    </a:cubicBezTo>
                    <a:cubicBezTo>
                      <a:pt x="79813" y="126970"/>
                      <a:pt x="79634" y="126913"/>
                      <a:pt x="79451" y="126913"/>
                    </a:cubicBezTo>
                    <a:cubicBezTo>
                      <a:pt x="79403" y="126913"/>
                      <a:pt x="79354" y="126917"/>
                      <a:pt x="79305" y="126925"/>
                    </a:cubicBezTo>
                    <a:cubicBezTo>
                      <a:pt x="79089" y="126960"/>
                      <a:pt x="78902" y="127074"/>
                      <a:pt x="78766" y="127242"/>
                    </a:cubicBezTo>
                    <a:lnTo>
                      <a:pt x="44129" y="101861"/>
                    </a:lnTo>
                    <a:cubicBezTo>
                      <a:pt x="44257" y="101672"/>
                      <a:pt x="44310" y="101447"/>
                      <a:pt x="44272" y="101221"/>
                    </a:cubicBezTo>
                    <a:cubicBezTo>
                      <a:pt x="44268" y="101201"/>
                      <a:pt x="44262" y="101182"/>
                      <a:pt x="44256" y="101162"/>
                    </a:cubicBezTo>
                    <a:lnTo>
                      <a:pt x="53432" y="98624"/>
                    </a:lnTo>
                    <a:cubicBezTo>
                      <a:pt x="53492" y="98727"/>
                      <a:pt x="53573" y="98820"/>
                      <a:pt x="53678" y="98895"/>
                    </a:cubicBezTo>
                    <a:cubicBezTo>
                      <a:pt x="53834" y="99007"/>
                      <a:pt x="54013" y="99061"/>
                      <a:pt x="54193" y="99061"/>
                    </a:cubicBezTo>
                    <a:cubicBezTo>
                      <a:pt x="54468" y="99061"/>
                      <a:pt x="54740" y="98932"/>
                      <a:pt x="54914" y="98692"/>
                    </a:cubicBezTo>
                    <a:cubicBezTo>
                      <a:pt x="54931" y="98666"/>
                      <a:pt x="54943" y="98639"/>
                      <a:pt x="54958" y="98612"/>
                    </a:cubicBezTo>
                    <a:close/>
                    <a:moveTo>
                      <a:pt x="58749" y="0"/>
                    </a:moveTo>
                    <a:cubicBezTo>
                      <a:pt x="58700" y="0"/>
                      <a:pt x="58651" y="4"/>
                      <a:pt x="58601" y="13"/>
                    </a:cubicBezTo>
                    <a:cubicBezTo>
                      <a:pt x="58368" y="51"/>
                      <a:pt x="58165" y="178"/>
                      <a:pt x="58026" y="371"/>
                    </a:cubicBezTo>
                    <a:cubicBezTo>
                      <a:pt x="57906" y="537"/>
                      <a:pt x="57857" y="730"/>
                      <a:pt x="57863" y="922"/>
                    </a:cubicBezTo>
                    <a:lnTo>
                      <a:pt x="34925" y="10097"/>
                    </a:lnTo>
                    <a:cubicBezTo>
                      <a:pt x="34868" y="9931"/>
                      <a:pt x="34761" y="9780"/>
                      <a:pt x="34608" y="9669"/>
                    </a:cubicBezTo>
                    <a:cubicBezTo>
                      <a:pt x="34451" y="9557"/>
                      <a:pt x="34271" y="9503"/>
                      <a:pt x="34092" y="9503"/>
                    </a:cubicBezTo>
                    <a:cubicBezTo>
                      <a:pt x="33816" y="9503"/>
                      <a:pt x="33545" y="9631"/>
                      <a:pt x="33372" y="9872"/>
                    </a:cubicBezTo>
                    <a:cubicBezTo>
                      <a:pt x="33234" y="10064"/>
                      <a:pt x="33180" y="10299"/>
                      <a:pt x="33218" y="10533"/>
                    </a:cubicBezTo>
                    <a:cubicBezTo>
                      <a:pt x="33257" y="10766"/>
                      <a:pt x="33384" y="10969"/>
                      <a:pt x="33577" y="11108"/>
                    </a:cubicBezTo>
                    <a:cubicBezTo>
                      <a:pt x="33733" y="11221"/>
                      <a:pt x="33912" y="11274"/>
                      <a:pt x="34091" y="11274"/>
                    </a:cubicBezTo>
                    <a:cubicBezTo>
                      <a:pt x="34316" y="11274"/>
                      <a:pt x="34535" y="11185"/>
                      <a:pt x="34704" y="11023"/>
                    </a:cubicBezTo>
                    <a:lnTo>
                      <a:pt x="59844" y="45919"/>
                    </a:lnTo>
                    <a:lnTo>
                      <a:pt x="59844" y="45919"/>
                    </a:lnTo>
                    <a:lnTo>
                      <a:pt x="29110" y="21654"/>
                    </a:lnTo>
                    <a:cubicBezTo>
                      <a:pt x="29111" y="21652"/>
                      <a:pt x="29113" y="21651"/>
                      <a:pt x="29117" y="21648"/>
                    </a:cubicBezTo>
                    <a:cubicBezTo>
                      <a:pt x="29401" y="21251"/>
                      <a:pt x="29309" y="20697"/>
                      <a:pt x="28913" y="20413"/>
                    </a:cubicBezTo>
                    <a:cubicBezTo>
                      <a:pt x="28757" y="20301"/>
                      <a:pt x="28577" y="20247"/>
                      <a:pt x="28399" y="20247"/>
                    </a:cubicBezTo>
                    <a:cubicBezTo>
                      <a:pt x="28122" y="20247"/>
                      <a:pt x="27850" y="20375"/>
                      <a:pt x="27678" y="20616"/>
                    </a:cubicBezTo>
                    <a:cubicBezTo>
                      <a:pt x="27393" y="21013"/>
                      <a:pt x="27485" y="21567"/>
                      <a:pt x="27881" y="21851"/>
                    </a:cubicBezTo>
                    <a:cubicBezTo>
                      <a:pt x="28037" y="21963"/>
                      <a:pt x="28217" y="22017"/>
                      <a:pt x="28396" y="22017"/>
                    </a:cubicBezTo>
                    <a:cubicBezTo>
                      <a:pt x="28561" y="22017"/>
                      <a:pt x="28722" y="21967"/>
                      <a:pt x="28864" y="21877"/>
                    </a:cubicBezTo>
                    <a:lnTo>
                      <a:pt x="57922" y="58717"/>
                    </a:lnTo>
                    <a:cubicBezTo>
                      <a:pt x="57920" y="58718"/>
                      <a:pt x="57919" y="58719"/>
                      <a:pt x="57916" y="58723"/>
                    </a:cubicBezTo>
                    <a:lnTo>
                      <a:pt x="16459" y="26054"/>
                    </a:lnTo>
                    <a:cubicBezTo>
                      <a:pt x="16652" y="25671"/>
                      <a:pt x="16546" y="25194"/>
                      <a:pt x="16188" y="24937"/>
                    </a:cubicBezTo>
                    <a:cubicBezTo>
                      <a:pt x="16032" y="24825"/>
                      <a:pt x="15851" y="24771"/>
                      <a:pt x="15672" y="24771"/>
                    </a:cubicBezTo>
                    <a:cubicBezTo>
                      <a:pt x="15397" y="24771"/>
                      <a:pt x="15125" y="24899"/>
                      <a:pt x="14952" y="25140"/>
                    </a:cubicBezTo>
                    <a:cubicBezTo>
                      <a:pt x="14668" y="25537"/>
                      <a:pt x="14760" y="26091"/>
                      <a:pt x="15155" y="26375"/>
                    </a:cubicBezTo>
                    <a:cubicBezTo>
                      <a:pt x="15308" y="26486"/>
                      <a:pt x="15486" y="26541"/>
                      <a:pt x="15671" y="26541"/>
                    </a:cubicBezTo>
                    <a:cubicBezTo>
                      <a:pt x="15719" y="26541"/>
                      <a:pt x="15768" y="26537"/>
                      <a:pt x="15816" y="26529"/>
                    </a:cubicBezTo>
                    <a:cubicBezTo>
                      <a:pt x="15834" y="26526"/>
                      <a:pt x="15850" y="26520"/>
                      <a:pt x="15866" y="26516"/>
                    </a:cubicBezTo>
                    <a:lnTo>
                      <a:pt x="31824" y="60903"/>
                    </a:lnTo>
                    <a:cubicBezTo>
                      <a:pt x="31748" y="60958"/>
                      <a:pt x="31675" y="61023"/>
                      <a:pt x="31618" y="61103"/>
                    </a:cubicBezTo>
                    <a:cubicBezTo>
                      <a:pt x="31568" y="61173"/>
                      <a:pt x="31534" y="61248"/>
                      <a:pt x="31507" y="61324"/>
                    </a:cubicBezTo>
                    <a:lnTo>
                      <a:pt x="6390" y="54326"/>
                    </a:lnTo>
                    <a:cubicBezTo>
                      <a:pt x="6367" y="54081"/>
                      <a:pt x="6245" y="53846"/>
                      <a:pt x="6030" y="53692"/>
                    </a:cubicBezTo>
                    <a:cubicBezTo>
                      <a:pt x="5874" y="53581"/>
                      <a:pt x="5694" y="53527"/>
                      <a:pt x="5515" y="53527"/>
                    </a:cubicBezTo>
                    <a:cubicBezTo>
                      <a:pt x="5239" y="53527"/>
                      <a:pt x="4967" y="53655"/>
                      <a:pt x="4794" y="53896"/>
                    </a:cubicBezTo>
                    <a:cubicBezTo>
                      <a:pt x="4510" y="54293"/>
                      <a:pt x="4602" y="54846"/>
                      <a:pt x="4998" y="55131"/>
                    </a:cubicBezTo>
                    <a:cubicBezTo>
                      <a:pt x="5154" y="55243"/>
                      <a:pt x="5334" y="55297"/>
                      <a:pt x="5512" y="55297"/>
                    </a:cubicBezTo>
                    <a:cubicBezTo>
                      <a:pt x="5630" y="55297"/>
                      <a:pt x="5746" y="55269"/>
                      <a:pt x="5854" y="55223"/>
                    </a:cubicBezTo>
                    <a:lnTo>
                      <a:pt x="14454" y="78011"/>
                    </a:lnTo>
                    <a:cubicBezTo>
                      <a:pt x="14348" y="78072"/>
                      <a:pt x="14255" y="78154"/>
                      <a:pt x="14180" y="78258"/>
                    </a:cubicBezTo>
                    <a:cubicBezTo>
                      <a:pt x="14159" y="78289"/>
                      <a:pt x="14143" y="78321"/>
                      <a:pt x="14124" y="78354"/>
                    </a:cubicBezTo>
                    <a:lnTo>
                      <a:pt x="1732" y="71295"/>
                    </a:lnTo>
                    <a:cubicBezTo>
                      <a:pt x="1882" y="70925"/>
                      <a:pt x="1769" y="70488"/>
                      <a:pt x="1431" y="70244"/>
                    </a:cubicBezTo>
                    <a:cubicBezTo>
                      <a:pt x="1279" y="70136"/>
                      <a:pt x="1101" y="70079"/>
                      <a:pt x="918" y="70079"/>
                    </a:cubicBezTo>
                    <a:cubicBezTo>
                      <a:pt x="869" y="70079"/>
                      <a:pt x="819" y="70083"/>
                      <a:pt x="770" y="70091"/>
                    </a:cubicBezTo>
                    <a:cubicBezTo>
                      <a:pt x="535" y="70130"/>
                      <a:pt x="333" y="70257"/>
                      <a:pt x="193" y="70449"/>
                    </a:cubicBezTo>
                    <a:cubicBezTo>
                      <a:pt x="56" y="70642"/>
                      <a:pt x="1" y="70875"/>
                      <a:pt x="40" y="71109"/>
                    </a:cubicBezTo>
                    <a:cubicBezTo>
                      <a:pt x="79" y="71343"/>
                      <a:pt x="206" y="71547"/>
                      <a:pt x="399" y="71685"/>
                    </a:cubicBezTo>
                    <a:cubicBezTo>
                      <a:pt x="555" y="71797"/>
                      <a:pt x="734" y="71851"/>
                      <a:pt x="913" y="71851"/>
                    </a:cubicBezTo>
                    <a:cubicBezTo>
                      <a:pt x="1096" y="71851"/>
                      <a:pt x="1276" y="71789"/>
                      <a:pt x="1426" y="71680"/>
                    </a:cubicBezTo>
                    <a:lnTo>
                      <a:pt x="30491" y="107933"/>
                    </a:lnTo>
                    <a:cubicBezTo>
                      <a:pt x="30474" y="107952"/>
                      <a:pt x="30454" y="107971"/>
                      <a:pt x="30437" y="107994"/>
                    </a:cubicBezTo>
                    <a:cubicBezTo>
                      <a:pt x="30426" y="108010"/>
                      <a:pt x="30418" y="108029"/>
                      <a:pt x="30408" y="108045"/>
                    </a:cubicBezTo>
                    <a:lnTo>
                      <a:pt x="5131" y="93125"/>
                    </a:lnTo>
                    <a:cubicBezTo>
                      <a:pt x="5273" y="92758"/>
                      <a:pt x="5159" y="92325"/>
                      <a:pt x="4826" y="92087"/>
                    </a:cubicBezTo>
                    <a:cubicBezTo>
                      <a:pt x="4669" y="91975"/>
                      <a:pt x="4489" y="91921"/>
                      <a:pt x="4311" y="91921"/>
                    </a:cubicBezTo>
                    <a:cubicBezTo>
                      <a:pt x="4035" y="91921"/>
                      <a:pt x="3763" y="92050"/>
                      <a:pt x="3589" y="92291"/>
                    </a:cubicBezTo>
                    <a:cubicBezTo>
                      <a:pt x="3305" y="92688"/>
                      <a:pt x="3397" y="93241"/>
                      <a:pt x="3792" y="93527"/>
                    </a:cubicBezTo>
                    <a:cubicBezTo>
                      <a:pt x="3950" y="93639"/>
                      <a:pt x="4128" y="93692"/>
                      <a:pt x="4308" y="93692"/>
                    </a:cubicBezTo>
                    <a:cubicBezTo>
                      <a:pt x="4578" y="93692"/>
                      <a:pt x="4846" y="93566"/>
                      <a:pt x="5020" y="93332"/>
                    </a:cubicBezTo>
                    <a:lnTo>
                      <a:pt x="30310" y="108260"/>
                    </a:lnTo>
                    <a:cubicBezTo>
                      <a:pt x="30273" y="108387"/>
                      <a:pt x="30261" y="108519"/>
                      <a:pt x="30283" y="108652"/>
                    </a:cubicBezTo>
                    <a:cubicBezTo>
                      <a:pt x="30322" y="108886"/>
                      <a:pt x="30449" y="109090"/>
                      <a:pt x="30642" y="109228"/>
                    </a:cubicBezTo>
                    <a:cubicBezTo>
                      <a:pt x="30795" y="109337"/>
                      <a:pt x="30972" y="109394"/>
                      <a:pt x="31155" y="109394"/>
                    </a:cubicBezTo>
                    <a:cubicBezTo>
                      <a:pt x="31203" y="109394"/>
                      <a:pt x="31252" y="109389"/>
                      <a:pt x="31301" y="109382"/>
                    </a:cubicBezTo>
                    <a:cubicBezTo>
                      <a:pt x="31386" y="109367"/>
                      <a:pt x="31466" y="109337"/>
                      <a:pt x="31543" y="109302"/>
                    </a:cubicBezTo>
                    <a:lnTo>
                      <a:pt x="38242" y="118625"/>
                    </a:lnTo>
                    <a:lnTo>
                      <a:pt x="38274" y="118671"/>
                    </a:lnTo>
                    <a:lnTo>
                      <a:pt x="55072" y="119689"/>
                    </a:lnTo>
                    <a:cubicBezTo>
                      <a:pt x="55111" y="119923"/>
                      <a:pt x="55238" y="120126"/>
                      <a:pt x="55429" y="120263"/>
                    </a:cubicBezTo>
                    <a:cubicBezTo>
                      <a:pt x="55585" y="120375"/>
                      <a:pt x="55765" y="120428"/>
                      <a:pt x="55944" y="120428"/>
                    </a:cubicBezTo>
                    <a:cubicBezTo>
                      <a:pt x="56219" y="120428"/>
                      <a:pt x="56492" y="120300"/>
                      <a:pt x="56664" y="120059"/>
                    </a:cubicBezTo>
                    <a:cubicBezTo>
                      <a:pt x="56949" y="119663"/>
                      <a:pt x="56857" y="119109"/>
                      <a:pt x="56461" y="118824"/>
                    </a:cubicBezTo>
                    <a:cubicBezTo>
                      <a:pt x="56309" y="118716"/>
                      <a:pt x="56131" y="118659"/>
                      <a:pt x="55949" y="118659"/>
                    </a:cubicBezTo>
                    <a:cubicBezTo>
                      <a:pt x="55900" y="118659"/>
                      <a:pt x="55850" y="118663"/>
                      <a:pt x="55801" y="118671"/>
                    </a:cubicBezTo>
                    <a:cubicBezTo>
                      <a:pt x="55750" y="118679"/>
                      <a:pt x="55702" y="118694"/>
                      <a:pt x="55655" y="118710"/>
                    </a:cubicBezTo>
                    <a:lnTo>
                      <a:pt x="43893" y="102095"/>
                    </a:lnTo>
                    <a:cubicBezTo>
                      <a:pt x="43920" y="102077"/>
                      <a:pt x="43946" y="102056"/>
                      <a:pt x="43971" y="102035"/>
                    </a:cubicBezTo>
                    <a:lnTo>
                      <a:pt x="78639" y="127440"/>
                    </a:lnTo>
                    <a:cubicBezTo>
                      <a:pt x="78569" y="127597"/>
                      <a:pt x="78545" y="127770"/>
                      <a:pt x="78575" y="127942"/>
                    </a:cubicBezTo>
                    <a:cubicBezTo>
                      <a:pt x="78613" y="128175"/>
                      <a:pt x="78740" y="128380"/>
                      <a:pt x="78933" y="128518"/>
                    </a:cubicBezTo>
                    <a:cubicBezTo>
                      <a:pt x="79089" y="128630"/>
                      <a:pt x="79269" y="128683"/>
                      <a:pt x="79447" y="128683"/>
                    </a:cubicBezTo>
                    <a:cubicBezTo>
                      <a:pt x="79723" y="128683"/>
                      <a:pt x="79996" y="128555"/>
                      <a:pt x="80168" y="128314"/>
                    </a:cubicBezTo>
                    <a:cubicBezTo>
                      <a:pt x="80402" y="127987"/>
                      <a:pt x="80378" y="127555"/>
                      <a:pt x="80140" y="127252"/>
                    </a:cubicBezTo>
                    <a:lnTo>
                      <a:pt x="95125" y="110526"/>
                    </a:lnTo>
                    <a:cubicBezTo>
                      <a:pt x="95273" y="110624"/>
                      <a:pt x="95441" y="110672"/>
                      <a:pt x="95607" y="110672"/>
                    </a:cubicBezTo>
                    <a:cubicBezTo>
                      <a:pt x="95788" y="110672"/>
                      <a:pt x="95963" y="110612"/>
                      <a:pt x="96112" y="110507"/>
                    </a:cubicBezTo>
                    <a:lnTo>
                      <a:pt x="102491" y="121570"/>
                    </a:lnTo>
                    <a:cubicBezTo>
                      <a:pt x="102377" y="121631"/>
                      <a:pt x="102271" y="121716"/>
                      <a:pt x="102190" y="121830"/>
                    </a:cubicBezTo>
                    <a:cubicBezTo>
                      <a:pt x="101904" y="122228"/>
                      <a:pt x="101997" y="122780"/>
                      <a:pt x="102393" y="123065"/>
                    </a:cubicBezTo>
                    <a:cubicBezTo>
                      <a:pt x="102545" y="123175"/>
                      <a:pt x="102723" y="123231"/>
                      <a:pt x="102906" y="123231"/>
                    </a:cubicBezTo>
                    <a:cubicBezTo>
                      <a:pt x="102954" y="123231"/>
                      <a:pt x="103004" y="123228"/>
                      <a:pt x="103052" y="123219"/>
                    </a:cubicBezTo>
                    <a:cubicBezTo>
                      <a:pt x="103284" y="123181"/>
                      <a:pt x="103489" y="123053"/>
                      <a:pt x="103626" y="122861"/>
                    </a:cubicBezTo>
                    <a:cubicBezTo>
                      <a:pt x="103912" y="122464"/>
                      <a:pt x="103819" y="121910"/>
                      <a:pt x="103423" y="121625"/>
                    </a:cubicBezTo>
                    <a:cubicBezTo>
                      <a:pt x="103268" y="121514"/>
                      <a:pt x="103091" y="121463"/>
                      <a:pt x="102915" y="121463"/>
                    </a:cubicBezTo>
                    <a:cubicBezTo>
                      <a:pt x="102846" y="121463"/>
                      <a:pt x="102778" y="121470"/>
                      <a:pt x="102712" y="121485"/>
                    </a:cubicBezTo>
                    <a:lnTo>
                      <a:pt x="96287" y="110342"/>
                    </a:lnTo>
                    <a:cubicBezTo>
                      <a:pt x="96298" y="110329"/>
                      <a:pt x="96313" y="110318"/>
                      <a:pt x="96325" y="110302"/>
                    </a:cubicBezTo>
                    <a:cubicBezTo>
                      <a:pt x="96610" y="109904"/>
                      <a:pt x="96518" y="109351"/>
                      <a:pt x="96121" y="109066"/>
                    </a:cubicBezTo>
                    <a:cubicBezTo>
                      <a:pt x="95993" y="108973"/>
                      <a:pt x="95844" y="108923"/>
                      <a:pt x="95692" y="108908"/>
                    </a:cubicBezTo>
                    <a:lnTo>
                      <a:pt x="88325" y="78424"/>
                    </a:lnTo>
                    <a:cubicBezTo>
                      <a:pt x="88400" y="78392"/>
                      <a:pt x="88472" y="78351"/>
                      <a:pt x="88538" y="78298"/>
                    </a:cubicBezTo>
                    <a:lnTo>
                      <a:pt x="112640" y="101661"/>
                    </a:lnTo>
                    <a:cubicBezTo>
                      <a:pt x="112415" y="102050"/>
                      <a:pt x="112513" y="102555"/>
                      <a:pt x="112886" y="102822"/>
                    </a:cubicBezTo>
                    <a:cubicBezTo>
                      <a:pt x="113043" y="102935"/>
                      <a:pt x="113222" y="102988"/>
                      <a:pt x="113401" y="102988"/>
                    </a:cubicBezTo>
                    <a:cubicBezTo>
                      <a:pt x="113421" y="102988"/>
                      <a:pt x="113442" y="102983"/>
                      <a:pt x="113461" y="102982"/>
                    </a:cubicBezTo>
                    <a:lnTo>
                      <a:pt x="118567" y="120230"/>
                    </a:lnTo>
                    <a:cubicBezTo>
                      <a:pt x="118456" y="120292"/>
                      <a:pt x="118356" y="120375"/>
                      <a:pt x="118277" y="120485"/>
                    </a:cubicBezTo>
                    <a:cubicBezTo>
                      <a:pt x="117993" y="120882"/>
                      <a:pt x="118085" y="121436"/>
                      <a:pt x="118480" y="121721"/>
                    </a:cubicBezTo>
                    <a:cubicBezTo>
                      <a:pt x="118632" y="121830"/>
                      <a:pt x="118811" y="121886"/>
                      <a:pt x="118994" y="121886"/>
                    </a:cubicBezTo>
                    <a:cubicBezTo>
                      <a:pt x="119042" y="121886"/>
                      <a:pt x="119091" y="121882"/>
                      <a:pt x="119139" y="121875"/>
                    </a:cubicBezTo>
                    <a:cubicBezTo>
                      <a:pt x="119372" y="121835"/>
                      <a:pt x="119577" y="121709"/>
                      <a:pt x="119715" y="121516"/>
                    </a:cubicBezTo>
                    <a:cubicBezTo>
                      <a:pt x="119999" y="121118"/>
                      <a:pt x="119907" y="120565"/>
                      <a:pt x="119511" y="120281"/>
                    </a:cubicBezTo>
                    <a:cubicBezTo>
                      <a:pt x="119357" y="120170"/>
                      <a:pt x="119179" y="120118"/>
                      <a:pt x="119002" y="120118"/>
                    </a:cubicBezTo>
                    <a:cubicBezTo>
                      <a:pt x="118929" y="120118"/>
                      <a:pt x="118856" y="120127"/>
                      <a:pt x="118785" y="120144"/>
                    </a:cubicBezTo>
                    <a:lnTo>
                      <a:pt x="113690" y="102933"/>
                    </a:lnTo>
                    <a:cubicBezTo>
                      <a:pt x="113856" y="102876"/>
                      <a:pt x="114009" y="102773"/>
                      <a:pt x="114121" y="102619"/>
                    </a:cubicBezTo>
                    <a:cubicBezTo>
                      <a:pt x="114405" y="102222"/>
                      <a:pt x="114313" y="101668"/>
                      <a:pt x="113917" y="101384"/>
                    </a:cubicBezTo>
                    <a:cubicBezTo>
                      <a:pt x="113762" y="101272"/>
                      <a:pt x="113582" y="101219"/>
                      <a:pt x="113404" y="101219"/>
                    </a:cubicBezTo>
                    <a:cubicBezTo>
                      <a:pt x="113177" y="101219"/>
                      <a:pt x="112951" y="101307"/>
                      <a:pt x="112782" y="101473"/>
                    </a:cubicBezTo>
                    <a:lnTo>
                      <a:pt x="88698" y="78130"/>
                    </a:lnTo>
                    <a:cubicBezTo>
                      <a:pt x="88756" y="78050"/>
                      <a:pt x="88793" y="77963"/>
                      <a:pt x="88820" y="77873"/>
                    </a:cubicBezTo>
                    <a:lnTo>
                      <a:pt x="104040" y="80436"/>
                    </a:lnTo>
                    <a:cubicBezTo>
                      <a:pt x="104042" y="80710"/>
                      <a:pt x="104168" y="80979"/>
                      <a:pt x="104406" y="81151"/>
                    </a:cubicBezTo>
                    <a:cubicBezTo>
                      <a:pt x="104559" y="81260"/>
                      <a:pt x="104736" y="81316"/>
                      <a:pt x="104920" y="81316"/>
                    </a:cubicBezTo>
                    <a:cubicBezTo>
                      <a:pt x="104968" y="81316"/>
                      <a:pt x="105019" y="81312"/>
                      <a:pt x="105067" y="81303"/>
                    </a:cubicBezTo>
                    <a:cubicBezTo>
                      <a:pt x="105299" y="81265"/>
                      <a:pt x="105503" y="81138"/>
                      <a:pt x="105641" y="80945"/>
                    </a:cubicBezTo>
                    <a:cubicBezTo>
                      <a:pt x="105673" y="80901"/>
                      <a:pt x="105700" y="80853"/>
                      <a:pt x="105722" y="80805"/>
                    </a:cubicBezTo>
                    <a:lnTo>
                      <a:pt x="125340" y="86830"/>
                    </a:lnTo>
                    <a:cubicBezTo>
                      <a:pt x="125298" y="87143"/>
                      <a:pt x="125422" y="87472"/>
                      <a:pt x="125697" y="87670"/>
                    </a:cubicBezTo>
                    <a:cubicBezTo>
                      <a:pt x="125850" y="87779"/>
                      <a:pt x="126027" y="87835"/>
                      <a:pt x="126212" y="87835"/>
                    </a:cubicBezTo>
                    <a:cubicBezTo>
                      <a:pt x="126260" y="87835"/>
                      <a:pt x="126310" y="87831"/>
                      <a:pt x="126358" y="87823"/>
                    </a:cubicBezTo>
                    <a:cubicBezTo>
                      <a:pt x="126590" y="87784"/>
                      <a:pt x="126795" y="87657"/>
                      <a:pt x="126932" y="87464"/>
                    </a:cubicBezTo>
                    <a:cubicBezTo>
                      <a:pt x="127070" y="87272"/>
                      <a:pt x="127125" y="87039"/>
                      <a:pt x="127086" y="86804"/>
                    </a:cubicBezTo>
                    <a:cubicBezTo>
                      <a:pt x="127048" y="86571"/>
                      <a:pt x="126920" y="86367"/>
                      <a:pt x="126728" y="86229"/>
                    </a:cubicBezTo>
                    <a:cubicBezTo>
                      <a:pt x="126572" y="86117"/>
                      <a:pt x="126392" y="86063"/>
                      <a:pt x="126213" y="86063"/>
                    </a:cubicBezTo>
                    <a:cubicBezTo>
                      <a:pt x="125937" y="86063"/>
                      <a:pt x="125665" y="86191"/>
                      <a:pt x="125492" y="86432"/>
                    </a:cubicBezTo>
                    <a:cubicBezTo>
                      <a:pt x="125454" y="86486"/>
                      <a:pt x="125423" y="86543"/>
                      <a:pt x="125399" y="86602"/>
                    </a:cubicBezTo>
                    <a:lnTo>
                      <a:pt x="105791" y="80580"/>
                    </a:lnTo>
                    <a:cubicBezTo>
                      <a:pt x="105808" y="80484"/>
                      <a:pt x="105812" y="80386"/>
                      <a:pt x="105795" y="80285"/>
                    </a:cubicBezTo>
                    <a:cubicBezTo>
                      <a:pt x="105757" y="80052"/>
                      <a:pt x="105629" y="79848"/>
                      <a:pt x="105437" y="79710"/>
                    </a:cubicBezTo>
                    <a:cubicBezTo>
                      <a:pt x="105283" y="79599"/>
                      <a:pt x="105105" y="79547"/>
                      <a:pt x="104928" y="79547"/>
                    </a:cubicBezTo>
                    <a:cubicBezTo>
                      <a:pt x="104839" y="79547"/>
                      <a:pt x="104751" y="79560"/>
                      <a:pt x="104666" y="79586"/>
                    </a:cubicBezTo>
                    <a:lnTo>
                      <a:pt x="91291" y="59370"/>
                    </a:lnTo>
                    <a:cubicBezTo>
                      <a:pt x="91351" y="59320"/>
                      <a:pt x="91408" y="59265"/>
                      <a:pt x="91454" y="59199"/>
                    </a:cubicBezTo>
                    <a:cubicBezTo>
                      <a:pt x="91612" y="58980"/>
                      <a:pt x="91650" y="58716"/>
                      <a:pt x="91591" y="58473"/>
                    </a:cubicBezTo>
                    <a:lnTo>
                      <a:pt x="121723" y="42022"/>
                    </a:lnTo>
                    <a:cubicBezTo>
                      <a:pt x="121773" y="42082"/>
                      <a:pt x="121827" y="42140"/>
                      <a:pt x="121893" y="42188"/>
                    </a:cubicBezTo>
                    <a:cubicBezTo>
                      <a:pt x="122049" y="42300"/>
                      <a:pt x="122229" y="42354"/>
                      <a:pt x="122408" y="42354"/>
                    </a:cubicBezTo>
                    <a:cubicBezTo>
                      <a:pt x="122508" y="42354"/>
                      <a:pt x="122608" y="42331"/>
                      <a:pt x="122702" y="42298"/>
                    </a:cubicBezTo>
                    <a:lnTo>
                      <a:pt x="143453" y="68738"/>
                    </a:lnTo>
                    <a:cubicBezTo>
                      <a:pt x="143438" y="68755"/>
                      <a:pt x="143422" y="68770"/>
                      <a:pt x="143408" y="68787"/>
                    </a:cubicBezTo>
                    <a:cubicBezTo>
                      <a:pt x="143123" y="69184"/>
                      <a:pt x="143215" y="69738"/>
                      <a:pt x="143613" y="70023"/>
                    </a:cubicBezTo>
                    <a:cubicBezTo>
                      <a:pt x="143769" y="70135"/>
                      <a:pt x="143948" y="70188"/>
                      <a:pt x="144127" y="70188"/>
                    </a:cubicBezTo>
                    <a:cubicBezTo>
                      <a:pt x="144155" y="70188"/>
                      <a:pt x="144182" y="70181"/>
                      <a:pt x="144210" y="70179"/>
                    </a:cubicBezTo>
                    <a:lnTo>
                      <a:pt x="150276" y="95191"/>
                    </a:lnTo>
                    <a:cubicBezTo>
                      <a:pt x="150132" y="95254"/>
                      <a:pt x="150005" y="95352"/>
                      <a:pt x="149911" y="95484"/>
                    </a:cubicBezTo>
                    <a:cubicBezTo>
                      <a:pt x="149774" y="95676"/>
                      <a:pt x="149718" y="95910"/>
                      <a:pt x="149758" y="96144"/>
                    </a:cubicBezTo>
                    <a:cubicBezTo>
                      <a:pt x="149796" y="96377"/>
                      <a:pt x="149923" y="96581"/>
                      <a:pt x="150116" y="96719"/>
                    </a:cubicBezTo>
                    <a:cubicBezTo>
                      <a:pt x="150272" y="96832"/>
                      <a:pt x="150451" y="96885"/>
                      <a:pt x="150630" y="96885"/>
                    </a:cubicBezTo>
                    <a:cubicBezTo>
                      <a:pt x="150905" y="96885"/>
                      <a:pt x="151178" y="96757"/>
                      <a:pt x="151351" y="96516"/>
                    </a:cubicBezTo>
                    <a:cubicBezTo>
                      <a:pt x="151633" y="96119"/>
                      <a:pt x="151542" y="95564"/>
                      <a:pt x="151145" y="95281"/>
                    </a:cubicBezTo>
                    <a:cubicBezTo>
                      <a:pt x="150994" y="95171"/>
                      <a:pt x="150817" y="95116"/>
                      <a:pt x="150635" y="95116"/>
                    </a:cubicBezTo>
                    <a:cubicBezTo>
                      <a:pt x="150591" y="95116"/>
                      <a:pt x="150546" y="95119"/>
                      <a:pt x="150501" y="95126"/>
                    </a:cubicBezTo>
                    <a:lnTo>
                      <a:pt x="144439" y="70126"/>
                    </a:lnTo>
                    <a:cubicBezTo>
                      <a:pt x="144598" y="70068"/>
                      <a:pt x="144742" y="69967"/>
                      <a:pt x="144848" y="69819"/>
                    </a:cubicBezTo>
                    <a:cubicBezTo>
                      <a:pt x="145133" y="69422"/>
                      <a:pt x="145041" y="68869"/>
                      <a:pt x="144643" y="68584"/>
                    </a:cubicBezTo>
                    <a:cubicBezTo>
                      <a:pt x="144489" y="68473"/>
                      <a:pt x="144310" y="68419"/>
                      <a:pt x="144133" y="68419"/>
                    </a:cubicBezTo>
                    <a:cubicBezTo>
                      <a:pt x="143954" y="68419"/>
                      <a:pt x="143776" y="68474"/>
                      <a:pt x="143625" y="68579"/>
                    </a:cubicBezTo>
                    <a:lnTo>
                      <a:pt x="122923" y="42187"/>
                    </a:lnTo>
                    <a:cubicBezTo>
                      <a:pt x="123003" y="42130"/>
                      <a:pt x="123078" y="42066"/>
                      <a:pt x="123137" y="41982"/>
                    </a:cubicBezTo>
                    <a:cubicBezTo>
                      <a:pt x="123422" y="41585"/>
                      <a:pt x="123330" y="41031"/>
                      <a:pt x="122934" y="40747"/>
                    </a:cubicBezTo>
                    <a:cubicBezTo>
                      <a:pt x="122782" y="40638"/>
                      <a:pt x="122603" y="40581"/>
                      <a:pt x="122419" y="40581"/>
                    </a:cubicBezTo>
                    <a:cubicBezTo>
                      <a:pt x="122371" y="40581"/>
                      <a:pt x="122322" y="40585"/>
                      <a:pt x="122273" y="40593"/>
                    </a:cubicBezTo>
                    <a:cubicBezTo>
                      <a:pt x="122040" y="40632"/>
                      <a:pt x="121837" y="40759"/>
                      <a:pt x="121699" y="40952"/>
                    </a:cubicBezTo>
                    <a:cubicBezTo>
                      <a:pt x="121684" y="40972"/>
                      <a:pt x="121674" y="40993"/>
                      <a:pt x="121662" y="41015"/>
                    </a:cubicBezTo>
                    <a:lnTo>
                      <a:pt x="88927" y="19118"/>
                    </a:lnTo>
                    <a:cubicBezTo>
                      <a:pt x="89200" y="18723"/>
                      <a:pt x="89106" y="18178"/>
                      <a:pt x="88714" y="17898"/>
                    </a:cubicBezTo>
                    <a:cubicBezTo>
                      <a:pt x="88558" y="17786"/>
                      <a:pt x="88378" y="17733"/>
                      <a:pt x="88200" y="17733"/>
                    </a:cubicBezTo>
                    <a:cubicBezTo>
                      <a:pt x="87924" y="17733"/>
                      <a:pt x="87652" y="17861"/>
                      <a:pt x="87479" y="18101"/>
                    </a:cubicBezTo>
                    <a:cubicBezTo>
                      <a:pt x="87463" y="18124"/>
                      <a:pt x="87452" y="18149"/>
                      <a:pt x="87437" y="18172"/>
                    </a:cubicBezTo>
                    <a:lnTo>
                      <a:pt x="59626" y="948"/>
                    </a:lnTo>
                    <a:cubicBezTo>
                      <a:pt x="59646" y="651"/>
                      <a:pt x="59520" y="351"/>
                      <a:pt x="59262" y="166"/>
                    </a:cubicBezTo>
                    <a:cubicBezTo>
                      <a:pt x="59111" y="58"/>
                      <a:pt x="58932" y="0"/>
                      <a:pt x="587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37"/>
              <p:cNvSpPr/>
              <p:nvPr/>
            </p:nvSpPr>
            <p:spPr>
              <a:xfrm>
                <a:off x="1522650" y="3538750"/>
                <a:ext cx="2417375" cy="1058350"/>
              </a:xfrm>
              <a:custGeom>
                <a:rect b="b" l="l" r="r" t="t"/>
                <a:pathLst>
                  <a:path extrusionOk="0" h="42334" w="96695">
                    <a:moveTo>
                      <a:pt x="1008" y="1"/>
                    </a:moveTo>
                    <a:cubicBezTo>
                      <a:pt x="960" y="1"/>
                      <a:pt x="911" y="5"/>
                      <a:pt x="862" y="13"/>
                    </a:cubicBezTo>
                    <a:cubicBezTo>
                      <a:pt x="628" y="51"/>
                      <a:pt x="424" y="179"/>
                      <a:pt x="285" y="371"/>
                    </a:cubicBezTo>
                    <a:cubicBezTo>
                      <a:pt x="1" y="768"/>
                      <a:pt x="93" y="1321"/>
                      <a:pt x="489" y="1607"/>
                    </a:cubicBezTo>
                    <a:cubicBezTo>
                      <a:pt x="641" y="1716"/>
                      <a:pt x="819" y="1772"/>
                      <a:pt x="1002" y="1772"/>
                    </a:cubicBezTo>
                    <a:cubicBezTo>
                      <a:pt x="1050" y="1772"/>
                      <a:pt x="1100" y="1768"/>
                      <a:pt x="1148" y="1760"/>
                    </a:cubicBezTo>
                    <a:cubicBezTo>
                      <a:pt x="1382" y="1721"/>
                      <a:pt x="1585" y="1594"/>
                      <a:pt x="1724" y="1401"/>
                    </a:cubicBezTo>
                    <a:cubicBezTo>
                      <a:pt x="1775" y="1331"/>
                      <a:pt x="1812" y="1251"/>
                      <a:pt x="1839" y="1170"/>
                    </a:cubicBezTo>
                    <a:lnTo>
                      <a:pt x="49478" y="20273"/>
                    </a:lnTo>
                    <a:cubicBezTo>
                      <a:pt x="49259" y="20661"/>
                      <a:pt x="49358" y="21161"/>
                      <a:pt x="49729" y="21426"/>
                    </a:cubicBezTo>
                    <a:cubicBezTo>
                      <a:pt x="49886" y="21538"/>
                      <a:pt x="50065" y="21592"/>
                      <a:pt x="50244" y="21592"/>
                    </a:cubicBezTo>
                    <a:cubicBezTo>
                      <a:pt x="50520" y="21592"/>
                      <a:pt x="50792" y="21463"/>
                      <a:pt x="50965" y="21223"/>
                    </a:cubicBezTo>
                    <a:cubicBezTo>
                      <a:pt x="50983" y="21196"/>
                      <a:pt x="50997" y="21168"/>
                      <a:pt x="51011" y="21141"/>
                    </a:cubicBezTo>
                    <a:lnTo>
                      <a:pt x="70453" y="38632"/>
                    </a:lnTo>
                    <a:cubicBezTo>
                      <a:pt x="70320" y="38824"/>
                      <a:pt x="70266" y="39053"/>
                      <a:pt x="70304" y="39285"/>
                    </a:cubicBezTo>
                    <a:cubicBezTo>
                      <a:pt x="70342" y="39518"/>
                      <a:pt x="70469" y="39722"/>
                      <a:pt x="70662" y="39860"/>
                    </a:cubicBezTo>
                    <a:cubicBezTo>
                      <a:pt x="70818" y="39972"/>
                      <a:pt x="70998" y="40026"/>
                      <a:pt x="71176" y="40026"/>
                    </a:cubicBezTo>
                    <a:cubicBezTo>
                      <a:pt x="71452" y="40026"/>
                      <a:pt x="71725" y="39897"/>
                      <a:pt x="71897" y="39657"/>
                    </a:cubicBezTo>
                    <a:cubicBezTo>
                      <a:pt x="71957" y="39572"/>
                      <a:pt x="71998" y="39480"/>
                      <a:pt x="72025" y="39385"/>
                    </a:cubicBezTo>
                    <a:lnTo>
                      <a:pt x="94903" y="41502"/>
                    </a:lnTo>
                    <a:cubicBezTo>
                      <a:pt x="94919" y="41758"/>
                      <a:pt x="95040" y="42007"/>
                      <a:pt x="95266" y="42168"/>
                    </a:cubicBezTo>
                    <a:cubicBezTo>
                      <a:pt x="95423" y="42280"/>
                      <a:pt x="95601" y="42334"/>
                      <a:pt x="95781" y="42334"/>
                    </a:cubicBezTo>
                    <a:cubicBezTo>
                      <a:pt x="96056" y="42334"/>
                      <a:pt x="96329" y="42206"/>
                      <a:pt x="96502" y="41965"/>
                    </a:cubicBezTo>
                    <a:cubicBezTo>
                      <a:pt x="96639" y="41772"/>
                      <a:pt x="96694" y="41539"/>
                      <a:pt x="96655" y="41305"/>
                    </a:cubicBezTo>
                    <a:cubicBezTo>
                      <a:pt x="96620" y="41070"/>
                      <a:pt x="96493" y="40865"/>
                      <a:pt x="96301" y="40727"/>
                    </a:cubicBezTo>
                    <a:cubicBezTo>
                      <a:pt x="96148" y="40618"/>
                      <a:pt x="95971" y="40561"/>
                      <a:pt x="95788" y="40561"/>
                    </a:cubicBezTo>
                    <a:cubicBezTo>
                      <a:pt x="95739" y="40561"/>
                      <a:pt x="95690" y="40565"/>
                      <a:pt x="95641" y="40573"/>
                    </a:cubicBezTo>
                    <a:cubicBezTo>
                      <a:pt x="95408" y="40613"/>
                      <a:pt x="95203" y="40739"/>
                      <a:pt x="95065" y="40932"/>
                    </a:cubicBezTo>
                    <a:cubicBezTo>
                      <a:pt x="94993" y="41035"/>
                      <a:pt x="94944" y="41149"/>
                      <a:pt x="94920" y="41266"/>
                    </a:cubicBezTo>
                    <a:lnTo>
                      <a:pt x="72064" y="39153"/>
                    </a:lnTo>
                    <a:cubicBezTo>
                      <a:pt x="72068" y="38873"/>
                      <a:pt x="71940" y="38595"/>
                      <a:pt x="71697" y="38420"/>
                    </a:cubicBezTo>
                    <a:cubicBezTo>
                      <a:pt x="71545" y="38311"/>
                      <a:pt x="71367" y="38254"/>
                      <a:pt x="71183" y="38254"/>
                    </a:cubicBezTo>
                    <a:cubicBezTo>
                      <a:pt x="71134" y="38254"/>
                      <a:pt x="71085" y="38258"/>
                      <a:pt x="71036" y="38266"/>
                    </a:cubicBezTo>
                    <a:cubicBezTo>
                      <a:pt x="70879" y="38292"/>
                      <a:pt x="70737" y="38361"/>
                      <a:pt x="70617" y="38461"/>
                    </a:cubicBezTo>
                    <a:lnTo>
                      <a:pt x="51109" y="20911"/>
                    </a:lnTo>
                    <a:cubicBezTo>
                      <a:pt x="51188" y="20572"/>
                      <a:pt x="51063" y="20203"/>
                      <a:pt x="50764" y="19988"/>
                    </a:cubicBezTo>
                    <a:cubicBezTo>
                      <a:pt x="50609" y="19877"/>
                      <a:pt x="50430" y="19824"/>
                      <a:pt x="50253" y="19824"/>
                    </a:cubicBezTo>
                    <a:cubicBezTo>
                      <a:pt x="50023" y="19824"/>
                      <a:pt x="49796" y="19913"/>
                      <a:pt x="49627" y="20080"/>
                    </a:cubicBezTo>
                    <a:lnTo>
                      <a:pt x="1890" y="937"/>
                    </a:lnTo>
                    <a:cubicBezTo>
                      <a:pt x="1894" y="873"/>
                      <a:pt x="1893" y="807"/>
                      <a:pt x="1881" y="741"/>
                    </a:cubicBezTo>
                    <a:cubicBezTo>
                      <a:pt x="1842" y="507"/>
                      <a:pt x="1715" y="304"/>
                      <a:pt x="1523" y="167"/>
                    </a:cubicBezTo>
                    <a:cubicBezTo>
                      <a:pt x="1371" y="58"/>
                      <a:pt x="1192" y="1"/>
                      <a:pt x="10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1" name="Google Shape;281;p37"/>
            <p:cNvGrpSpPr/>
            <p:nvPr/>
          </p:nvGrpSpPr>
          <p:grpSpPr>
            <a:xfrm flipH="1" rot="-10539848">
              <a:off x="6108563" y="4049075"/>
              <a:ext cx="4573901" cy="3479217"/>
              <a:chOff x="1522650" y="1117750"/>
              <a:chExt cx="4574075" cy="3479350"/>
            </a:xfrm>
          </p:grpSpPr>
          <p:sp>
            <p:nvSpPr>
              <p:cNvPr id="282" name="Google Shape;282;p37"/>
              <p:cNvSpPr/>
              <p:nvPr/>
            </p:nvSpPr>
            <p:spPr>
              <a:xfrm>
                <a:off x="2305900" y="1117750"/>
                <a:ext cx="3790825" cy="3217100"/>
              </a:xfrm>
              <a:custGeom>
                <a:rect b="b" l="l" r="r" t="t"/>
                <a:pathLst>
                  <a:path extrusionOk="0" h="128684" w="151633">
                    <a:moveTo>
                      <a:pt x="59573" y="1190"/>
                    </a:moveTo>
                    <a:lnTo>
                      <a:pt x="87345" y="18391"/>
                    </a:lnTo>
                    <a:cubicBezTo>
                      <a:pt x="87254" y="18737"/>
                      <a:pt x="87376" y="19117"/>
                      <a:pt x="87682" y="19337"/>
                    </a:cubicBezTo>
                    <a:cubicBezTo>
                      <a:pt x="87712" y="19358"/>
                      <a:pt x="87742" y="19374"/>
                      <a:pt x="87773" y="19391"/>
                    </a:cubicBezTo>
                    <a:lnTo>
                      <a:pt x="73089" y="35287"/>
                    </a:lnTo>
                    <a:cubicBezTo>
                      <a:pt x="73041" y="35228"/>
                      <a:pt x="72987" y="35173"/>
                      <a:pt x="72923" y="35127"/>
                    </a:cubicBezTo>
                    <a:cubicBezTo>
                      <a:pt x="72772" y="35017"/>
                      <a:pt x="72594" y="34961"/>
                      <a:pt x="72410" y="34961"/>
                    </a:cubicBezTo>
                    <a:cubicBezTo>
                      <a:pt x="72364" y="34961"/>
                      <a:pt x="72317" y="34964"/>
                      <a:pt x="72269" y="34972"/>
                    </a:cubicBezTo>
                    <a:lnTo>
                      <a:pt x="59361" y="1513"/>
                    </a:lnTo>
                    <a:cubicBezTo>
                      <a:pt x="59397" y="1478"/>
                      <a:pt x="59435" y="1443"/>
                      <a:pt x="59466" y="1400"/>
                    </a:cubicBezTo>
                    <a:cubicBezTo>
                      <a:pt x="59513" y="1335"/>
                      <a:pt x="59546" y="1262"/>
                      <a:pt x="59573" y="1190"/>
                    </a:cubicBezTo>
                    <a:close/>
                    <a:moveTo>
                      <a:pt x="57905" y="1155"/>
                    </a:moveTo>
                    <a:cubicBezTo>
                      <a:pt x="57962" y="1330"/>
                      <a:pt x="58069" y="1490"/>
                      <a:pt x="58229" y="1604"/>
                    </a:cubicBezTo>
                    <a:cubicBezTo>
                      <a:pt x="58385" y="1716"/>
                      <a:pt x="58564" y="1770"/>
                      <a:pt x="58744" y="1770"/>
                    </a:cubicBezTo>
                    <a:cubicBezTo>
                      <a:pt x="58890" y="1770"/>
                      <a:pt x="59035" y="1731"/>
                      <a:pt x="59165" y="1661"/>
                    </a:cubicBezTo>
                    <a:lnTo>
                      <a:pt x="72044" y="35042"/>
                    </a:lnTo>
                    <a:cubicBezTo>
                      <a:pt x="71907" y="35103"/>
                      <a:pt x="71787" y="35197"/>
                      <a:pt x="71696" y="35320"/>
                    </a:cubicBezTo>
                    <a:lnTo>
                      <a:pt x="34939" y="10633"/>
                    </a:lnTo>
                    <a:cubicBezTo>
                      <a:pt x="34967" y="10533"/>
                      <a:pt x="34978" y="10431"/>
                      <a:pt x="34971" y="10330"/>
                    </a:cubicBezTo>
                    <a:lnTo>
                      <a:pt x="57905" y="1155"/>
                    </a:lnTo>
                    <a:close/>
                    <a:moveTo>
                      <a:pt x="34896" y="10886"/>
                    </a:moveTo>
                    <a:lnTo>
                      <a:pt x="71585" y="35528"/>
                    </a:lnTo>
                    <a:cubicBezTo>
                      <a:pt x="71451" y="35873"/>
                      <a:pt x="71547" y="36273"/>
                      <a:pt x="71839" y="36520"/>
                    </a:cubicBezTo>
                    <a:lnTo>
                      <a:pt x="61150" y="46075"/>
                    </a:lnTo>
                    <a:cubicBezTo>
                      <a:pt x="61131" y="46059"/>
                      <a:pt x="61114" y="46040"/>
                      <a:pt x="61092" y="46024"/>
                    </a:cubicBezTo>
                    <a:cubicBezTo>
                      <a:pt x="60938" y="45913"/>
                      <a:pt x="60760" y="45860"/>
                      <a:pt x="60583" y="45860"/>
                    </a:cubicBezTo>
                    <a:cubicBezTo>
                      <a:pt x="60438" y="45860"/>
                      <a:pt x="60294" y="45896"/>
                      <a:pt x="60165" y="45964"/>
                    </a:cubicBezTo>
                    <a:lnTo>
                      <a:pt x="34896" y="10886"/>
                    </a:lnTo>
                    <a:close/>
                    <a:moveTo>
                      <a:pt x="88012" y="19481"/>
                    </a:moveTo>
                    <a:cubicBezTo>
                      <a:pt x="88073" y="19495"/>
                      <a:pt x="88135" y="19503"/>
                      <a:pt x="88199" y="19503"/>
                    </a:cubicBezTo>
                    <a:cubicBezTo>
                      <a:pt x="88236" y="19503"/>
                      <a:pt x="88270" y="19496"/>
                      <a:pt x="88308" y="19491"/>
                    </a:cubicBezTo>
                    <a:lnTo>
                      <a:pt x="90601" y="57808"/>
                    </a:lnTo>
                    <a:cubicBezTo>
                      <a:pt x="90477" y="57828"/>
                      <a:pt x="90359" y="57878"/>
                      <a:pt x="90253" y="57948"/>
                    </a:cubicBezTo>
                    <a:lnTo>
                      <a:pt x="73040" y="36456"/>
                    </a:lnTo>
                    <a:cubicBezTo>
                      <a:pt x="73069" y="36426"/>
                      <a:pt x="73102" y="36397"/>
                      <a:pt x="73126" y="36363"/>
                    </a:cubicBezTo>
                    <a:cubicBezTo>
                      <a:pt x="73264" y="36171"/>
                      <a:pt x="73319" y="35936"/>
                      <a:pt x="73280" y="35702"/>
                    </a:cubicBezTo>
                    <a:cubicBezTo>
                      <a:pt x="73268" y="35629"/>
                      <a:pt x="73244" y="35561"/>
                      <a:pt x="73216" y="35494"/>
                    </a:cubicBezTo>
                    <a:lnTo>
                      <a:pt x="88012" y="19481"/>
                    </a:lnTo>
                    <a:close/>
                    <a:moveTo>
                      <a:pt x="88769" y="19295"/>
                    </a:moveTo>
                    <a:lnTo>
                      <a:pt x="121569" y="41232"/>
                    </a:lnTo>
                    <a:cubicBezTo>
                      <a:pt x="121516" y="41429"/>
                      <a:pt x="121532" y="41636"/>
                      <a:pt x="121612" y="41820"/>
                    </a:cubicBezTo>
                    <a:lnTo>
                      <a:pt x="91516" y="58252"/>
                    </a:lnTo>
                    <a:cubicBezTo>
                      <a:pt x="91455" y="58141"/>
                      <a:pt x="91371" y="58040"/>
                      <a:pt x="91261" y="57962"/>
                    </a:cubicBezTo>
                    <a:cubicBezTo>
                      <a:pt x="91131" y="57868"/>
                      <a:pt x="90984" y="57820"/>
                      <a:pt x="90835" y="57804"/>
                    </a:cubicBezTo>
                    <a:lnTo>
                      <a:pt x="88539" y="19431"/>
                    </a:lnTo>
                    <a:cubicBezTo>
                      <a:pt x="88621" y="19396"/>
                      <a:pt x="88699" y="19354"/>
                      <a:pt x="88769" y="19295"/>
                    </a:cubicBezTo>
                    <a:close/>
                    <a:moveTo>
                      <a:pt x="72858" y="36603"/>
                    </a:moveTo>
                    <a:lnTo>
                      <a:pt x="90079" y="58104"/>
                    </a:lnTo>
                    <a:cubicBezTo>
                      <a:pt x="90062" y="58125"/>
                      <a:pt x="90041" y="58144"/>
                      <a:pt x="90025" y="58165"/>
                    </a:cubicBezTo>
                    <a:cubicBezTo>
                      <a:pt x="89989" y="58216"/>
                      <a:pt x="89960" y="58268"/>
                      <a:pt x="89936" y="58323"/>
                    </a:cubicBezTo>
                    <a:lnTo>
                      <a:pt x="61457" y="46818"/>
                    </a:lnTo>
                    <a:cubicBezTo>
                      <a:pt x="61473" y="46617"/>
                      <a:pt x="61422" y="46416"/>
                      <a:pt x="61307" y="46247"/>
                    </a:cubicBezTo>
                    <a:lnTo>
                      <a:pt x="72044" y="36651"/>
                    </a:lnTo>
                    <a:cubicBezTo>
                      <a:pt x="72160" y="36702"/>
                      <a:pt x="72283" y="36731"/>
                      <a:pt x="72406" y="36731"/>
                    </a:cubicBezTo>
                    <a:cubicBezTo>
                      <a:pt x="72565" y="36731"/>
                      <a:pt x="72719" y="36684"/>
                      <a:pt x="72858" y="36603"/>
                    </a:cubicBezTo>
                    <a:close/>
                    <a:moveTo>
                      <a:pt x="29406" y="22188"/>
                    </a:moveTo>
                    <a:lnTo>
                      <a:pt x="59857" y="46227"/>
                    </a:lnTo>
                    <a:cubicBezTo>
                      <a:pt x="59573" y="46625"/>
                      <a:pt x="59665" y="47178"/>
                      <a:pt x="60061" y="47462"/>
                    </a:cubicBezTo>
                    <a:cubicBezTo>
                      <a:pt x="60098" y="47488"/>
                      <a:pt x="60135" y="47509"/>
                      <a:pt x="60173" y="47529"/>
                    </a:cubicBezTo>
                    <a:lnTo>
                      <a:pt x="58655" y="58545"/>
                    </a:lnTo>
                    <a:cubicBezTo>
                      <a:pt x="58595" y="58532"/>
                      <a:pt x="58534" y="58525"/>
                      <a:pt x="58473" y="58525"/>
                    </a:cubicBezTo>
                    <a:cubicBezTo>
                      <a:pt x="58354" y="58525"/>
                      <a:pt x="58236" y="58550"/>
                      <a:pt x="58125" y="58596"/>
                    </a:cubicBezTo>
                    <a:lnTo>
                      <a:pt x="29406" y="22188"/>
                    </a:lnTo>
                    <a:close/>
                    <a:moveTo>
                      <a:pt x="16326" y="26247"/>
                    </a:moveTo>
                    <a:lnTo>
                      <a:pt x="57750" y="58893"/>
                    </a:lnTo>
                    <a:cubicBezTo>
                      <a:pt x="57750" y="58894"/>
                      <a:pt x="57749" y="58894"/>
                      <a:pt x="57748" y="58895"/>
                    </a:cubicBezTo>
                    <a:cubicBezTo>
                      <a:pt x="57632" y="59054"/>
                      <a:pt x="57582" y="59240"/>
                      <a:pt x="57584" y="59421"/>
                    </a:cubicBezTo>
                    <a:lnTo>
                      <a:pt x="33209" y="61477"/>
                    </a:lnTo>
                    <a:cubicBezTo>
                      <a:pt x="33171" y="61253"/>
                      <a:pt x="33049" y="61044"/>
                      <a:pt x="32851" y="60900"/>
                    </a:cubicBezTo>
                    <a:cubicBezTo>
                      <a:pt x="32696" y="60788"/>
                      <a:pt x="32515" y="60735"/>
                      <a:pt x="32336" y="60735"/>
                    </a:cubicBezTo>
                    <a:cubicBezTo>
                      <a:pt x="32231" y="60735"/>
                      <a:pt x="32126" y="60753"/>
                      <a:pt x="32028" y="60789"/>
                    </a:cubicBezTo>
                    <a:lnTo>
                      <a:pt x="16086" y="26436"/>
                    </a:lnTo>
                    <a:cubicBezTo>
                      <a:pt x="16176" y="26387"/>
                      <a:pt x="16257" y="26325"/>
                      <a:pt x="16326" y="26247"/>
                    </a:cubicBezTo>
                    <a:close/>
                    <a:moveTo>
                      <a:pt x="57622" y="59652"/>
                    </a:moveTo>
                    <a:cubicBezTo>
                      <a:pt x="57674" y="59839"/>
                      <a:pt x="57783" y="60008"/>
                      <a:pt x="57952" y="60129"/>
                    </a:cubicBezTo>
                    <a:cubicBezTo>
                      <a:pt x="58054" y="60201"/>
                      <a:pt x="58165" y="60247"/>
                      <a:pt x="58279" y="60272"/>
                    </a:cubicBezTo>
                    <a:lnTo>
                      <a:pt x="55785" y="68604"/>
                    </a:lnTo>
                    <a:cubicBezTo>
                      <a:pt x="55759" y="68602"/>
                      <a:pt x="55732" y="68601"/>
                      <a:pt x="55705" y="68601"/>
                    </a:cubicBezTo>
                    <a:cubicBezTo>
                      <a:pt x="55430" y="68601"/>
                      <a:pt x="55160" y="68726"/>
                      <a:pt x="54987" y="68966"/>
                    </a:cubicBezTo>
                    <a:cubicBezTo>
                      <a:pt x="54939" y="69034"/>
                      <a:pt x="54905" y="69108"/>
                      <a:pt x="54878" y="69182"/>
                    </a:cubicBezTo>
                    <a:lnTo>
                      <a:pt x="33192" y="61843"/>
                    </a:lnTo>
                    <a:cubicBezTo>
                      <a:pt x="33203" y="61799"/>
                      <a:pt x="33210" y="61755"/>
                      <a:pt x="33214" y="61709"/>
                    </a:cubicBezTo>
                    <a:lnTo>
                      <a:pt x="57622" y="59652"/>
                    </a:lnTo>
                    <a:close/>
                    <a:moveTo>
                      <a:pt x="61404" y="47049"/>
                    </a:moveTo>
                    <a:lnTo>
                      <a:pt x="89872" y="58550"/>
                    </a:lnTo>
                    <a:cubicBezTo>
                      <a:pt x="89825" y="58868"/>
                      <a:pt x="89949" y="59201"/>
                      <a:pt x="90228" y="59401"/>
                    </a:cubicBezTo>
                    <a:cubicBezTo>
                      <a:pt x="90327" y="59471"/>
                      <a:pt x="90435" y="59515"/>
                      <a:pt x="90546" y="59541"/>
                    </a:cubicBezTo>
                    <a:lnTo>
                      <a:pt x="88027" y="76730"/>
                    </a:lnTo>
                    <a:cubicBezTo>
                      <a:pt x="88011" y="76729"/>
                      <a:pt x="87994" y="76729"/>
                      <a:pt x="87977" y="76729"/>
                    </a:cubicBezTo>
                    <a:cubicBezTo>
                      <a:pt x="87931" y="76729"/>
                      <a:pt x="87884" y="76732"/>
                      <a:pt x="87837" y="76740"/>
                    </a:cubicBezTo>
                    <a:cubicBezTo>
                      <a:pt x="87715" y="76760"/>
                      <a:pt x="87603" y="76805"/>
                      <a:pt x="87501" y="76869"/>
                    </a:cubicBezTo>
                    <a:lnTo>
                      <a:pt x="61265" y="47294"/>
                    </a:lnTo>
                    <a:cubicBezTo>
                      <a:pt x="61275" y="47282"/>
                      <a:pt x="61288" y="47273"/>
                      <a:pt x="61297" y="47259"/>
                    </a:cubicBezTo>
                    <a:cubicBezTo>
                      <a:pt x="61344" y="47194"/>
                      <a:pt x="61377" y="47123"/>
                      <a:pt x="61404" y="47049"/>
                    </a:cubicBezTo>
                    <a:close/>
                    <a:moveTo>
                      <a:pt x="61096" y="47455"/>
                    </a:moveTo>
                    <a:lnTo>
                      <a:pt x="87328" y="77024"/>
                    </a:lnTo>
                    <a:cubicBezTo>
                      <a:pt x="87322" y="77033"/>
                      <a:pt x="87314" y="77039"/>
                      <a:pt x="87308" y="77047"/>
                    </a:cubicBezTo>
                    <a:lnTo>
                      <a:pt x="59297" y="59712"/>
                    </a:lnTo>
                    <a:cubicBezTo>
                      <a:pt x="59429" y="59348"/>
                      <a:pt x="59315" y="58926"/>
                      <a:pt x="58985" y="58689"/>
                    </a:cubicBezTo>
                    <a:cubicBezTo>
                      <a:pt x="58952" y="58665"/>
                      <a:pt x="58916" y="58648"/>
                      <a:pt x="58882" y="58628"/>
                    </a:cubicBezTo>
                    <a:lnTo>
                      <a:pt x="60400" y="47607"/>
                    </a:lnTo>
                    <a:cubicBezTo>
                      <a:pt x="60459" y="47619"/>
                      <a:pt x="60519" y="47627"/>
                      <a:pt x="60578" y="47627"/>
                    </a:cubicBezTo>
                    <a:cubicBezTo>
                      <a:pt x="60762" y="47627"/>
                      <a:pt x="60943" y="47564"/>
                      <a:pt x="61096" y="47455"/>
                    </a:cubicBezTo>
                    <a:close/>
                    <a:moveTo>
                      <a:pt x="59189" y="59922"/>
                    </a:moveTo>
                    <a:lnTo>
                      <a:pt x="87178" y="77244"/>
                    </a:lnTo>
                    <a:cubicBezTo>
                      <a:pt x="87172" y="77259"/>
                      <a:pt x="87166" y="77275"/>
                      <a:pt x="87161" y="77291"/>
                    </a:cubicBezTo>
                    <a:lnTo>
                      <a:pt x="56571" y="69673"/>
                    </a:lnTo>
                    <a:cubicBezTo>
                      <a:pt x="56646" y="69338"/>
                      <a:pt x="56520" y="68976"/>
                      <a:pt x="56224" y="68763"/>
                    </a:cubicBezTo>
                    <a:cubicBezTo>
                      <a:pt x="56157" y="68717"/>
                      <a:pt x="56087" y="68682"/>
                      <a:pt x="56015" y="68656"/>
                    </a:cubicBezTo>
                    <a:lnTo>
                      <a:pt x="58519" y="60290"/>
                    </a:lnTo>
                    <a:cubicBezTo>
                      <a:pt x="58777" y="60275"/>
                      <a:pt x="59025" y="60152"/>
                      <a:pt x="59188" y="59926"/>
                    </a:cubicBezTo>
                    <a:cubicBezTo>
                      <a:pt x="59189" y="59924"/>
                      <a:pt x="59189" y="59923"/>
                      <a:pt x="59189" y="59922"/>
                    </a:cubicBezTo>
                    <a:close/>
                    <a:moveTo>
                      <a:pt x="6382" y="54567"/>
                    </a:moveTo>
                    <a:lnTo>
                      <a:pt x="31456" y="61554"/>
                    </a:lnTo>
                    <a:cubicBezTo>
                      <a:pt x="31440" y="61772"/>
                      <a:pt x="31506" y="61990"/>
                      <a:pt x="31643" y="62166"/>
                    </a:cubicBezTo>
                    <a:lnTo>
                      <a:pt x="15546" y="78173"/>
                    </a:lnTo>
                    <a:cubicBezTo>
                      <a:pt x="15506" y="78130"/>
                      <a:pt x="15461" y="78092"/>
                      <a:pt x="15414" y="78055"/>
                    </a:cubicBezTo>
                    <a:cubicBezTo>
                      <a:pt x="15260" y="77944"/>
                      <a:pt x="15081" y="77892"/>
                      <a:pt x="14905" y="77892"/>
                    </a:cubicBezTo>
                    <a:cubicBezTo>
                      <a:pt x="14826" y="77892"/>
                      <a:pt x="14747" y="77902"/>
                      <a:pt x="14671" y="77923"/>
                    </a:cubicBezTo>
                    <a:lnTo>
                      <a:pt x="6061" y="55104"/>
                    </a:lnTo>
                    <a:cubicBezTo>
                      <a:pt x="6125" y="55054"/>
                      <a:pt x="6183" y="54997"/>
                      <a:pt x="6233" y="54928"/>
                    </a:cubicBezTo>
                    <a:cubicBezTo>
                      <a:pt x="6313" y="54818"/>
                      <a:pt x="6360" y="54692"/>
                      <a:pt x="6382" y="54567"/>
                    </a:cubicBezTo>
                    <a:close/>
                    <a:moveTo>
                      <a:pt x="91099" y="59489"/>
                    </a:moveTo>
                    <a:lnTo>
                      <a:pt x="104457" y="79682"/>
                    </a:lnTo>
                    <a:cubicBezTo>
                      <a:pt x="104363" y="79741"/>
                      <a:pt x="104277" y="79819"/>
                      <a:pt x="104210" y="79913"/>
                    </a:cubicBezTo>
                    <a:cubicBezTo>
                      <a:pt x="104146" y="80003"/>
                      <a:pt x="104103" y="80102"/>
                      <a:pt x="104076" y="80204"/>
                    </a:cubicBezTo>
                    <a:lnTo>
                      <a:pt x="88866" y="77650"/>
                    </a:lnTo>
                    <a:cubicBezTo>
                      <a:pt x="88877" y="77362"/>
                      <a:pt x="88749" y="77075"/>
                      <a:pt x="88499" y="76896"/>
                    </a:cubicBezTo>
                    <a:cubicBezTo>
                      <a:pt x="88425" y="76842"/>
                      <a:pt x="88344" y="76806"/>
                      <a:pt x="88260" y="76778"/>
                    </a:cubicBezTo>
                    <a:lnTo>
                      <a:pt x="90783" y="59563"/>
                    </a:lnTo>
                    <a:cubicBezTo>
                      <a:pt x="90892" y="59558"/>
                      <a:pt x="90999" y="59534"/>
                      <a:pt x="91099" y="59489"/>
                    </a:cubicBezTo>
                    <a:close/>
                    <a:moveTo>
                      <a:pt x="33100" y="62061"/>
                    </a:moveTo>
                    <a:lnTo>
                      <a:pt x="54828" y="69413"/>
                    </a:lnTo>
                    <a:cubicBezTo>
                      <a:pt x="54804" y="69712"/>
                      <a:pt x="54931" y="70016"/>
                      <a:pt x="55192" y="70201"/>
                    </a:cubicBezTo>
                    <a:cubicBezTo>
                      <a:pt x="55275" y="70262"/>
                      <a:pt x="55369" y="70305"/>
                      <a:pt x="55466" y="70333"/>
                    </a:cubicBezTo>
                    <a:lnTo>
                      <a:pt x="54144" y="97291"/>
                    </a:lnTo>
                    <a:cubicBezTo>
                      <a:pt x="54112" y="97293"/>
                      <a:pt x="54080" y="97293"/>
                      <a:pt x="54049" y="97298"/>
                    </a:cubicBezTo>
                    <a:cubicBezTo>
                      <a:pt x="53964" y="97313"/>
                      <a:pt x="53885" y="97342"/>
                      <a:pt x="53809" y="97378"/>
                    </a:cubicBezTo>
                    <a:lnTo>
                      <a:pt x="32845" y="62338"/>
                    </a:lnTo>
                    <a:cubicBezTo>
                      <a:pt x="32924" y="62281"/>
                      <a:pt x="32998" y="62217"/>
                      <a:pt x="33057" y="62136"/>
                    </a:cubicBezTo>
                    <a:cubicBezTo>
                      <a:pt x="33074" y="62112"/>
                      <a:pt x="33085" y="62086"/>
                      <a:pt x="33100" y="62061"/>
                    </a:cubicBezTo>
                    <a:close/>
                    <a:moveTo>
                      <a:pt x="56487" y="69893"/>
                    </a:moveTo>
                    <a:lnTo>
                      <a:pt x="87105" y="77517"/>
                    </a:lnTo>
                    <a:cubicBezTo>
                      <a:pt x="87088" y="77681"/>
                      <a:pt x="87116" y="77843"/>
                      <a:pt x="87186" y="77992"/>
                    </a:cubicBezTo>
                    <a:lnTo>
                      <a:pt x="54942" y="97700"/>
                    </a:lnTo>
                    <a:cubicBezTo>
                      <a:pt x="54883" y="97604"/>
                      <a:pt x="54803" y="97519"/>
                      <a:pt x="54708" y="97452"/>
                    </a:cubicBezTo>
                    <a:cubicBezTo>
                      <a:pt x="54609" y="97379"/>
                      <a:pt x="54496" y="97331"/>
                      <a:pt x="54379" y="97305"/>
                    </a:cubicBezTo>
                    <a:lnTo>
                      <a:pt x="55700" y="70367"/>
                    </a:lnTo>
                    <a:lnTo>
                      <a:pt x="55705" y="70367"/>
                    </a:lnTo>
                    <a:cubicBezTo>
                      <a:pt x="55753" y="70367"/>
                      <a:pt x="55802" y="70364"/>
                      <a:pt x="55850" y="70355"/>
                    </a:cubicBezTo>
                    <a:cubicBezTo>
                      <a:pt x="56084" y="70317"/>
                      <a:pt x="56287" y="70190"/>
                      <a:pt x="56427" y="69997"/>
                    </a:cubicBezTo>
                    <a:cubicBezTo>
                      <a:pt x="56450" y="69964"/>
                      <a:pt x="56468" y="69927"/>
                      <a:pt x="56487" y="69893"/>
                    </a:cubicBezTo>
                    <a:close/>
                    <a:moveTo>
                      <a:pt x="31811" y="62331"/>
                    </a:moveTo>
                    <a:cubicBezTo>
                      <a:pt x="31814" y="62333"/>
                      <a:pt x="31817" y="62338"/>
                      <a:pt x="31821" y="62340"/>
                    </a:cubicBezTo>
                    <a:cubicBezTo>
                      <a:pt x="31978" y="62452"/>
                      <a:pt x="32156" y="62506"/>
                      <a:pt x="32336" y="62506"/>
                    </a:cubicBezTo>
                    <a:cubicBezTo>
                      <a:pt x="32439" y="62506"/>
                      <a:pt x="32539" y="62482"/>
                      <a:pt x="32636" y="62447"/>
                    </a:cubicBezTo>
                    <a:lnTo>
                      <a:pt x="53611" y="97508"/>
                    </a:lnTo>
                    <a:cubicBezTo>
                      <a:pt x="53561" y="97551"/>
                      <a:pt x="53513" y="97602"/>
                      <a:pt x="53473" y="97657"/>
                    </a:cubicBezTo>
                    <a:cubicBezTo>
                      <a:pt x="53449" y="97691"/>
                      <a:pt x="53432" y="97726"/>
                      <a:pt x="53414" y="97761"/>
                    </a:cubicBezTo>
                    <a:lnTo>
                      <a:pt x="15678" y="79186"/>
                    </a:lnTo>
                    <a:cubicBezTo>
                      <a:pt x="15816" y="78926"/>
                      <a:pt x="15811" y="78622"/>
                      <a:pt x="15682" y="78371"/>
                    </a:cubicBezTo>
                    <a:lnTo>
                      <a:pt x="31811" y="62331"/>
                    </a:lnTo>
                    <a:close/>
                    <a:moveTo>
                      <a:pt x="1615" y="71499"/>
                    </a:moveTo>
                    <a:lnTo>
                      <a:pt x="14037" y="78573"/>
                    </a:lnTo>
                    <a:cubicBezTo>
                      <a:pt x="13958" y="78911"/>
                      <a:pt x="14084" y="79279"/>
                      <a:pt x="14383" y="79494"/>
                    </a:cubicBezTo>
                    <a:cubicBezTo>
                      <a:pt x="14539" y="79606"/>
                      <a:pt x="14719" y="79660"/>
                      <a:pt x="14898" y="79660"/>
                    </a:cubicBezTo>
                    <a:cubicBezTo>
                      <a:pt x="15136" y="79660"/>
                      <a:pt x="15368" y="79558"/>
                      <a:pt x="15538" y="79377"/>
                    </a:cubicBezTo>
                    <a:lnTo>
                      <a:pt x="53328" y="97978"/>
                    </a:lnTo>
                    <a:cubicBezTo>
                      <a:pt x="53297" y="98118"/>
                      <a:pt x="53305" y="98265"/>
                      <a:pt x="53342" y="98402"/>
                    </a:cubicBezTo>
                    <a:lnTo>
                      <a:pt x="44172" y="100939"/>
                    </a:lnTo>
                    <a:cubicBezTo>
                      <a:pt x="44109" y="100823"/>
                      <a:pt x="44023" y="100722"/>
                      <a:pt x="43914" y="100644"/>
                    </a:cubicBezTo>
                    <a:cubicBezTo>
                      <a:pt x="43762" y="100534"/>
                      <a:pt x="43583" y="100477"/>
                      <a:pt x="43400" y="100477"/>
                    </a:cubicBezTo>
                    <a:cubicBezTo>
                      <a:pt x="43351" y="100477"/>
                      <a:pt x="43302" y="100481"/>
                      <a:pt x="43253" y="100489"/>
                    </a:cubicBezTo>
                    <a:cubicBezTo>
                      <a:pt x="43020" y="100528"/>
                      <a:pt x="42817" y="100655"/>
                      <a:pt x="42677" y="100848"/>
                    </a:cubicBezTo>
                    <a:cubicBezTo>
                      <a:pt x="42516" y="101072"/>
                      <a:pt x="42479" y="101346"/>
                      <a:pt x="42546" y="101594"/>
                    </a:cubicBezTo>
                    <a:lnTo>
                      <a:pt x="31935" y="108097"/>
                    </a:lnTo>
                    <a:cubicBezTo>
                      <a:pt x="31872" y="107978"/>
                      <a:pt x="31783" y="107872"/>
                      <a:pt x="31671" y="107790"/>
                    </a:cubicBezTo>
                    <a:cubicBezTo>
                      <a:pt x="31516" y="107679"/>
                      <a:pt x="31337" y="107626"/>
                      <a:pt x="31160" y="107626"/>
                    </a:cubicBezTo>
                    <a:cubicBezTo>
                      <a:pt x="30986" y="107626"/>
                      <a:pt x="30812" y="107678"/>
                      <a:pt x="30664" y="107776"/>
                    </a:cubicBezTo>
                    <a:lnTo>
                      <a:pt x="1598" y="71519"/>
                    </a:lnTo>
                    <a:cubicBezTo>
                      <a:pt x="1603" y="71511"/>
                      <a:pt x="1609" y="71506"/>
                      <a:pt x="1615" y="71499"/>
                    </a:cubicBezTo>
                    <a:close/>
                    <a:moveTo>
                      <a:pt x="87314" y="78191"/>
                    </a:moveTo>
                    <a:cubicBezTo>
                      <a:pt x="87360" y="78243"/>
                      <a:pt x="87409" y="78293"/>
                      <a:pt x="87467" y="78334"/>
                    </a:cubicBezTo>
                    <a:cubicBezTo>
                      <a:pt x="87623" y="78447"/>
                      <a:pt x="87803" y="78500"/>
                      <a:pt x="87981" y="78500"/>
                    </a:cubicBezTo>
                    <a:cubicBezTo>
                      <a:pt x="88023" y="78500"/>
                      <a:pt x="88063" y="78493"/>
                      <a:pt x="88103" y="78485"/>
                    </a:cubicBezTo>
                    <a:lnTo>
                      <a:pt x="95457" y="108915"/>
                    </a:lnTo>
                    <a:cubicBezTo>
                      <a:pt x="95228" y="108955"/>
                      <a:pt x="95026" y="109080"/>
                      <a:pt x="94890" y="109271"/>
                    </a:cubicBezTo>
                    <a:cubicBezTo>
                      <a:pt x="94886" y="109276"/>
                      <a:pt x="94884" y="109281"/>
                      <a:pt x="94880" y="109287"/>
                    </a:cubicBezTo>
                    <a:lnTo>
                      <a:pt x="55049" y="98390"/>
                    </a:lnTo>
                    <a:cubicBezTo>
                      <a:pt x="55079" y="98272"/>
                      <a:pt x="55087" y="98149"/>
                      <a:pt x="55066" y="98026"/>
                    </a:cubicBezTo>
                    <a:cubicBezTo>
                      <a:pt x="55060" y="97989"/>
                      <a:pt x="55048" y="97954"/>
                      <a:pt x="55038" y="97917"/>
                    </a:cubicBezTo>
                    <a:lnTo>
                      <a:pt x="87314" y="78191"/>
                    </a:lnTo>
                    <a:close/>
                    <a:moveTo>
                      <a:pt x="42637" y="101815"/>
                    </a:moveTo>
                    <a:cubicBezTo>
                      <a:pt x="42697" y="101917"/>
                      <a:pt x="42779" y="102009"/>
                      <a:pt x="42882" y="102083"/>
                    </a:cubicBezTo>
                    <a:cubicBezTo>
                      <a:pt x="43034" y="102192"/>
                      <a:pt x="43212" y="102249"/>
                      <a:pt x="43395" y="102249"/>
                    </a:cubicBezTo>
                    <a:cubicBezTo>
                      <a:pt x="43443" y="102249"/>
                      <a:pt x="43493" y="102245"/>
                      <a:pt x="43541" y="102237"/>
                    </a:cubicBezTo>
                    <a:cubicBezTo>
                      <a:pt x="43588" y="102229"/>
                      <a:pt x="43633" y="102216"/>
                      <a:pt x="43679" y="102201"/>
                    </a:cubicBezTo>
                    <a:lnTo>
                      <a:pt x="55444" y="118817"/>
                    </a:lnTo>
                    <a:cubicBezTo>
                      <a:pt x="55361" y="118874"/>
                      <a:pt x="55285" y="118944"/>
                      <a:pt x="55225" y="119027"/>
                    </a:cubicBezTo>
                    <a:cubicBezTo>
                      <a:pt x="55134" y="119155"/>
                      <a:pt x="55081" y="119302"/>
                      <a:pt x="55066" y="119454"/>
                    </a:cubicBezTo>
                    <a:lnTo>
                      <a:pt x="38399" y="118443"/>
                    </a:lnTo>
                    <a:lnTo>
                      <a:pt x="31738" y="109173"/>
                    </a:lnTo>
                    <a:cubicBezTo>
                      <a:pt x="31789" y="109128"/>
                      <a:pt x="31835" y="109080"/>
                      <a:pt x="31876" y="109025"/>
                    </a:cubicBezTo>
                    <a:cubicBezTo>
                      <a:pt x="32014" y="108832"/>
                      <a:pt x="32069" y="108598"/>
                      <a:pt x="32030" y="108364"/>
                    </a:cubicBezTo>
                    <a:cubicBezTo>
                      <a:pt x="32027" y="108350"/>
                      <a:pt x="32021" y="108336"/>
                      <a:pt x="32017" y="108321"/>
                    </a:cubicBezTo>
                    <a:lnTo>
                      <a:pt x="42637" y="101815"/>
                    </a:lnTo>
                    <a:close/>
                    <a:moveTo>
                      <a:pt x="54958" y="98612"/>
                    </a:moveTo>
                    <a:lnTo>
                      <a:pt x="94775" y="109505"/>
                    </a:lnTo>
                    <a:cubicBezTo>
                      <a:pt x="94674" y="109802"/>
                      <a:pt x="94737" y="110137"/>
                      <a:pt x="94949" y="110374"/>
                    </a:cubicBezTo>
                    <a:lnTo>
                      <a:pt x="79975" y="127087"/>
                    </a:lnTo>
                    <a:cubicBezTo>
                      <a:pt x="79970" y="127084"/>
                      <a:pt x="79968" y="127081"/>
                      <a:pt x="79965" y="127079"/>
                    </a:cubicBezTo>
                    <a:cubicBezTo>
                      <a:pt x="79813" y="126970"/>
                      <a:pt x="79634" y="126913"/>
                      <a:pt x="79451" y="126913"/>
                    </a:cubicBezTo>
                    <a:cubicBezTo>
                      <a:pt x="79403" y="126913"/>
                      <a:pt x="79354" y="126917"/>
                      <a:pt x="79305" y="126925"/>
                    </a:cubicBezTo>
                    <a:cubicBezTo>
                      <a:pt x="79089" y="126960"/>
                      <a:pt x="78902" y="127074"/>
                      <a:pt x="78766" y="127242"/>
                    </a:cubicBezTo>
                    <a:lnTo>
                      <a:pt x="44129" y="101861"/>
                    </a:lnTo>
                    <a:cubicBezTo>
                      <a:pt x="44257" y="101672"/>
                      <a:pt x="44310" y="101447"/>
                      <a:pt x="44272" y="101221"/>
                    </a:cubicBezTo>
                    <a:cubicBezTo>
                      <a:pt x="44268" y="101201"/>
                      <a:pt x="44262" y="101182"/>
                      <a:pt x="44256" y="101162"/>
                    </a:cubicBezTo>
                    <a:lnTo>
                      <a:pt x="53432" y="98624"/>
                    </a:lnTo>
                    <a:cubicBezTo>
                      <a:pt x="53492" y="98727"/>
                      <a:pt x="53573" y="98820"/>
                      <a:pt x="53678" y="98895"/>
                    </a:cubicBezTo>
                    <a:cubicBezTo>
                      <a:pt x="53834" y="99007"/>
                      <a:pt x="54013" y="99061"/>
                      <a:pt x="54193" y="99061"/>
                    </a:cubicBezTo>
                    <a:cubicBezTo>
                      <a:pt x="54468" y="99061"/>
                      <a:pt x="54740" y="98932"/>
                      <a:pt x="54914" y="98692"/>
                    </a:cubicBezTo>
                    <a:cubicBezTo>
                      <a:pt x="54931" y="98666"/>
                      <a:pt x="54943" y="98639"/>
                      <a:pt x="54958" y="98612"/>
                    </a:cubicBezTo>
                    <a:close/>
                    <a:moveTo>
                      <a:pt x="58749" y="0"/>
                    </a:moveTo>
                    <a:cubicBezTo>
                      <a:pt x="58700" y="0"/>
                      <a:pt x="58651" y="4"/>
                      <a:pt x="58601" y="13"/>
                    </a:cubicBezTo>
                    <a:cubicBezTo>
                      <a:pt x="58368" y="51"/>
                      <a:pt x="58165" y="178"/>
                      <a:pt x="58026" y="371"/>
                    </a:cubicBezTo>
                    <a:cubicBezTo>
                      <a:pt x="57906" y="537"/>
                      <a:pt x="57857" y="730"/>
                      <a:pt x="57863" y="922"/>
                    </a:cubicBezTo>
                    <a:lnTo>
                      <a:pt x="34925" y="10097"/>
                    </a:lnTo>
                    <a:cubicBezTo>
                      <a:pt x="34868" y="9931"/>
                      <a:pt x="34761" y="9780"/>
                      <a:pt x="34608" y="9669"/>
                    </a:cubicBezTo>
                    <a:cubicBezTo>
                      <a:pt x="34451" y="9557"/>
                      <a:pt x="34271" y="9503"/>
                      <a:pt x="34092" y="9503"/>
                    </a:cubicBezTo>
                    <a:cubicBezTo>
                      <a:pt x="33816" y="9503"/>
                      <a:pt x="33545" y="9631"/>
                      <a:pt x="33372" y="9872"/>
                    </a:cubicBezTo>
                    <a:cubicBezTo>
                      <a:pt x="33234" y="10064"/>
                      <a:pt x="33180" y="10299"/>
                      <a:pt x="33218" y="10533"/>
                    </a:cubicBezTo>
                    <a:cubicBezTo>
                      <a:pt x="33257" y="10766"/>
                      <a:pt x="33384" y="10969"/>
                      <a:pt x="33577" y="11108"/>
                    </a:cubicBezTo>
                    <a:cubicBezTo>
                      <a:pt x="33733" y="11221"/>
                      <a:pt x="33912" y="11274"/>
                      <a:pt x="34091" y="11274"/>
                    </a:cubicBezTo>
                    <a:cubicBezTo>
                      <a:pt x="34316" y="11274"/>
                      <a:pt x="34535" y="11185"/>
                      <a:pt x="34704" y="11023"/>
                    </a:cubicBezTo>
                    <a:lnTo>
                      <a:pt x="59844" y="45919"/>
                    </a:lnTo>
                    <a:lnTo>
                      <a:pt x="59844" y="45919"/>
                    </a:lnTo>
                    <a:lnTo>
                      <a:pt x="29110" y="21654"/>
                    </a:lnTo>
                    <a:cubicBezTo>
                      <a:pt x="29111" y="21652"/>
                      <a:pt x="29113" y="21651"/>
                      <a:pt x="29117" y="21648"/>
                    </a:cubicBezTo>
                    <a:cubicBezTo>
                      <a:pt x="29401" y="21251"/>
                      <a:pt x="29309" y="20697"/>
                      <a:pt x="28913" y="20413"/>
                    </a:cubicBezTo>
                    <a:cubicBezTo>
                      <a:pt x="28757" y="20301"/>
                      <a:pt x="28577" y="20247"/>
                      <a:pt x="28399" y="20247"/>
                    </a:cubicBezTo>
                    <a:cubicBezTo>
                      <a:pt x="28122" y="20247"/>
                      <a:pt x="27850" y="20375"/>
                      <a:pt x="27678" y="20616"/>
                    </a:cubicBezTo>
                    <a:cubicBezTo>
                      <a:pt x="27393" y="21013"/>
                      <a:pt x="27485" y="21567"/>
                      <a:pt x="27881" y="21851"/>
                    </a:cubicBezTo>
                    <a:cubicBezTo>
                      <a:pt x="28037" y="21963"/>
                      <a:pt x="28217" y="22017"/>
                      <a:pt x="28396" y="22017"/>
                    </a:cubicBezTo>
                    <a:cubicBezTo>
                      <a:pt x="28561" y="22017"/>
                      <a:pt x="28722" y="21967"/>
                      <a:pt x="28864" y="21877"/>
                    </a:cubicBezTo>
                    <a:lnTo>
                      <a:pt x="57922" y="58717"/>
                    </a:lnTo>
                    <a:cubicBezTo>
                      <a:pt x="57920" y="58718"/>
                      <a:pt x="57919" y="58719"/>
                      <a:pt x="57916" y="58723"/>
                    </a:cubicBezTo>
                    <a:lnTo>
                      <a:pt x="16459" y="26054"/>
                    </a:lnTo>
                    <a:cubicBezTo>
                      <a:pt x="16652" y="25671"/>
                      <a:pt x="16546" y="25194"/>
                      <a:pt x="16188" y="24937"/>
                    </a:cubicBezTo>
                    <a:cubicBezTo>
                      <a:pt x="16032" y="24825"/>
                      <a:pt x="15851" y="24771"/>
                      <a:pt x="15672" y="24771"/>
                    </a:cubicBezTo>
                    <a:cubicBezTo>
                      <a:pt x="15397" y="24771"/>
                      <a:pt x="15125" y="24899"/>
                      <a:pt x="14952" y="25140"/>
                    </a:cubicBezTo>
                    <a:cubicBezTo>
                      <a:pt x="14668" y="25537"/>
                      <a:pt x="14760" y="26091"/>
                      <a:pt x="15155" y="26375"/>
                    </a:cubicBezTo>
                    <a:cubicBezTo>
                      <a:pt x="15308" y="26486"/>
                      <a:pt x="15486" y="26541"/>
                      <a:pt x="15671" y="26541"/>
                    </a:cubicBezTo>
                    <a:cubicBezTo>
                      <a:pt x="15719" y="26541"/>
                      <a:pt x="15768" y="26537"/>
                      <a:pt x="15816" y="26529"/>
                    </a:cubicBezTo>
                    <a:cubicBezTo>
                      <a:pt x="15834" y="26526"/>
                      <a:pt x="15850" y="26520"/>
                      <a:pt x="15866" y="26516"/>
                    </a:cubicBezTo>
                    <a:lnTo>
                      <a:pt x="31824" y="60903"/>
                    </a:lnTo>
                    <a:cubicBezTo>
                      <a:pt x="31748" y="60958"/>
                      <a:pt x="31675" y="61023"/>
                      <a:pt x="31618" y="61103"/>
                    </a:cubicBezTo>
                    <a:cubicBezTo>
                      <a:pt x="31568" y="61173"/>
                      <a:pt x="31534" y="61248"/>
                      <a:pt x="31507" y="61324"/>
                    </a:cubicBezTo>
                    <a:lnTo>
                      <a:pt x="6390" y="54326"/>
                    </a:lnTo>
                    <a:cubicBezTo>
                      <a:pt x="6367" y="54081"/>
                      <a:pt x="6245" y="53846"/>
                      <a:pt x="6030" y="53692"/>
                    </a:cubicBezTo>
                    <a:cubicBezTo>
                      <a:pt x="5874" y="53581"/>
                      <a:pt x="5694" y="53527"/>
                      <a:pt x="5515" y="53527"/>
                    </a:cubicBezTo>
                    <a:cubicBezTo>
                      <a:pt x="5239" y="53527"/>
                      <a:pt x="4967" y="53655"/>
                      <a:pt x="4794" y="53896"/>
                    </a:cubicBezTo>
                    <a:cubicBezTo>
                      <a:pt x="4510" y="54293"/>
                      <a:pt x="4602" y="54846"/>
                      <a:pt x="4998" y="55131"/>
                    </a:cubicBezTo>
                    <a:cubicBezTo>
                      <a:pt x="5154" y="55243"/>
                      <a:pt x="5334" y="55297"/>
                      <a:pt x="5512" y="55297"/>
                    </a:cubicBezTo>
                    <a:cubicBezTo>
                      <a:pt x="5630" y="55297"/>
                      <a:pt x="5746" y="55269"/>
                      <a:pt x="5854" y="55223"/>
                    </a:cubicBezTo>
                    <a:lnTo>
                      <a:pt x="14454" y="78011"/>
                    </a:lnTo>
                    <a:cubicBezTo>
                      <a:pt x="14348" y="78072"/>
                      <a:pt x="14255" y="78154"/>
                      <a:pt x="14180" y="78258"/>
                    </a:cubicBezTo>
                    <a:cubicBezTo>
                      <a:pt x="14159" y="78289"/>
                      <a:pt x="14143" y="78321"/>
                      <a:pt x="14124" y="78354"/>
                    </a:cubicBezTo>
                    <a:lnTo>
                      <a:pt x="1732" y="71295"/>
                    </a:lnTo>
                    <a:cubicBezTo>
                      <a:pt x="1882" y="70925"/>
                      <a:pt x="1769" y="70488"/>
                      <a:pt x="1431" y="70244"/>
                    </a:cubicBezTo>
                    <a:cubicBezTo>
                      <a:pt x="1279" y="70136"/>
                      <a:pt x="1101" y="70079"/>
                      <a:pt x="918" y="70079"/>
                    </a:cubicBezTo>
                    <a:cubicBezTo>
                      <a:pt x="869" y="70079"/>
                      <a:pt x="819" y="70083"/>
                      <a:pt x="770" y="70091"/>
                    </a:cubicBezTo>
                    <a:cubicBezTo>
                      <a:pt x="535" y="70130"/>
                      <a:pt x="333" y="70257"/>
                      <a:pt x="193" y="70449"/>
                    </a:cubicBezTo>
                    <a:cubicBezTo>
                      <a:pt x="56" y="70642"/>
                      <a:pt x="1" y="70875"/>
                      <a:pt x="40" y="71109"/>
                    </a:cubicBezTo>
                    <a:cubicBezTo>
                      <a:pt x="79" y="71343"/>
                      <a:pt x="206" y="71547"/>
                      <a:pt x="399" y="71685"/>
                    </a:cubicBezTo>
                    <a:cubicBezTo>
                      <a:pt x="555" y="71797"/>
                      <a:pt x="734" y="71851"/>
                      <a:pt x="913" y="71851"/>
                    </a:cubicBezTo>
                    <a:cubicBezTo>
                      <a:pt x="1096" y="71851"/>
                      <a:pt x="1276" y="71789"/>
                      <a:pt x="1426" y="71680"/>
                    </a:cubicBezTo>
                    <a:lnTo>
                      <a:pt x="30491" y="107933"/>
                    </a:lnTo>
                    <a:cubicBezTo>
                      <a:pt x="30474" y="107952"/>
                      <a:pt x="30454" y="107971"/>
                      <a:pt x="30437" y="107994"/>
                    </a:cubicBezTo>
                    <a:cubicBezTo>
                      <a:pt x="30426" y="108010"/>
                      <a:pt x="30418" y="108029"/>
                      <a:pt x="30408" y="108045"/>
                    </a:cubicBezTo>
                    <a:lnTo>
                      <a:pt x="5131" y="93125"/>
                    </a:lnTo>
                    <a:cubicBezTo>
                      <a:pt x="5273" y="92758"/>
                      <a:pt x="5159" y="92325"/>
                      <a:pt x="4826" y="92087"/>
                    </a:cubicBezTo>
                    <a:cubicBezTo>
                      <a:pt x="4669" y="91975"/>
                      <a:pt x="4489" y="91921"/>
                      <a:pt x="4311" y="91921"/>
                    </a:cubicBezTo>
                    <a:cubicBezTo>
                      <a:pt x="4035" y="91921"/>
                      <a:pt x="3763" y="92050"/>
                      <a:pt x="3589" y="92291"/>
                    </a:cubicBezTo>
                    <a:cubicBezTo>
                      <a:pt x="3305" y="92688"/>
                      <a:pt x="3397" y="93241"/>
                      <a:pt x="3792" y="93527"/>
                    </a:cubicBezTo>
                    <a:cubicBezTo>
                      <a:pt x="3950" y="93639"/>
                      <a:pt x="4128" y="93692"/>
                      <a:pt x="4308" y="93692"/>
                    </a:cubicBezTo>
                    <a:cubicBezTo>
                      <a:pt x="4578" y="93692"/>
                      <a:pt x="4846" y="93566"/>
                      <a:pt x="5020" y="93332"/>
                    </a:cubicBezTo>
                    <a:lnTo>
                      <a:pt x="30310" y="108260"/>
                    </a:lnTo>
                    <a:cubicBezTo>
                      <a:pt x="30273" y="108387"/>
                      <a:pt x="30261" y="108519"/>
                      <a:pt x="30283" y="108652"/>
                    </a:cubicBezTo>
                    <a:cubicBezTo>
                      <a:pt x="30322" y="108886"/>
                      <a:pt x="30449" y="109090"/>
                      <a:pt x="30642" y="109228"/>
                    </a:cubicBezTo>
                    <a:cubicBezTo>
                      <a:pt x="30795" y="109337"/>
                      <a:pt x="30972" y="109394"/>
                      <a:pt x="31155" y="109394"/>
                    </a:cubicBezTo>
                    <a:cubicBezTo>
                      <a:pt x="31203" y="109394"/>
                      <a:pt x="31252" y="109389"/>
                      <a:pt x="31301" y="109382"/>
                    </a:cubicBezTo>
                    <a:cubicBezTo>
                      <a:pt x="31386" y="109367"/>
                      <a:pt x="31466" y="109337"/>
                      <a:pt x="31543" y="109302"/>
                    </a:cubicBezTo>
                    <a:lnTo>
                      <a:pt x="38242" y="118625"/>
                    </a:lnTo>
                    <a:lnTo>
                      <a:pt x="38274" y="118671"/>
                    </a:lnTo>
                    <a:lnTo>
                      <a:pt x="55072" y="119689"/>
                    </a:lnTo>
                    <a:cubicBezTo>
                      <a:pt x="55111" y="119923"/>
                      <a:pt x="55238" y="120126"/>
                      <a:pt x="55429" y="120263"/>
                    </a:cubicBezTo>
                    <a:cubicBezTo>
                      <a:pt x="55585" y="120375"/>
                      <a:pt x="55765" y="120428"/>
                      <a:pt x="55944" y="120428"/>
                    </a:cubicBezTo>
                    <a:cubicBezTo>
                      <a:pt x="56219" y="120428"/>
                      <a:pt x="56492" y="120300"/>
                      <a:pt x="56664" y="120059"/>
                    </a:cubicBezTo>
                    <a:cubicBezTo>
                      <a:pt x="56949" y="119663"/>
                      <a:pt x="56857" y="119109"/>
                      <a:pt x="56461" y="118824"/>
                    </a:cubicBezTo>
                    <a:cubicBezTo>
                      <a:pt x="56309" y="118716"/>
                      <a:pt x="56131" y="118659"/>
                      <a:pt x="55949" y="118659"/>
                    </a:cubicBezTo>
                    <a:cubicBezTo>
                      <a:pt x="55900" y="118659"/>
                      <a:pt x="55850" y="118663"/>
                      <a:pt x="55801" y="118671"/>
                    </a:cubicBezTo>
                    <a:cubicBezTo>
                      <a:pt x="55750" y="118679"/>
                      <a:pt x="55702" y="118694"/>
                      <a:pt x="55655" y="118710"/>
                    </a:cubicBezTo>
                    <a:lnTo>
                      <a:pt x="43893" y="102095"/>
                    </a:lnTo>
                    <a:cubicBezTo>
                      <a:pt x="43920" y="102077"/>
                      <a:pt x="43946" y="102056"/>
                      <a:pt x="43971" y="102035"/>
                    </a:cubicBezTo>
                    <a:lnTo>
                      <a:pt x="78639" y="127440"/>
                    </a:lnTo>
                    <a:cubicBezTo>
                      <a:pt x="78569" y="127597"/>
                      <a:pt x="78545" y="127770"/>
                      <a:pt x="78575" y="127942"/>
                    </a:cubicBezTo>
                    <a:cubicBezTo>
                      <a:pt x="78613" y="128175"/>
                      <a:pt x="78740" y="128380"/>
                      <a:pt x="78933" y="128518"/>
                    </a:cubicBezTo>
                    <a:cubicBezTo>
                      <a:pt x="79089" y="128630"/>
                      <a:pt x="79269" y="128683"/>
                      <a:pt x="79447" y="128683"/>
                    </a:cubicBezTo>
                    <a:cubicBezTo>
                      <a:pt x="79723" y="128683"/>
                      <a:pt x="79996" y="128555"/>
                      <a:pt x="80168" y="128314"/>
                    </a:cubicBezTo>
                    <a:cubicBezTo>
                      <a:pt x="80402" y="127987"/>
                      <a:pt x="80378" y="127555"/>
                      <a:pt x="80140" y="127252"/>
                    </a:cubicBezTo>
                    <a:lnTo>
                      <a:pt x="95125" y="110526"/>
                    </a:lnTo>
                    <a:cubicBezTo>
                      <a:pt x="95273" y="110624"/>
                      <a:pt x="95441" y="110672"/>
                      <a:pt x="95607" y="110672"/>
                    </a:cubicBezTo>
                    <a:cubicBezTo>
                      <a:pt x="95788" y="110672"/>
                      <a:pt x="95963" y="110612"/>
                      <a:pt x="96112" y="110507"/>
                    </a:cubicBezTo>
                    <a:lnTo>
                      <a:pt x="102491" y="121570"/>
                    </a:lnTo>
                    <a:cubicBezTo>
                      <a:pt x="102377" y="121631"/>
                      <a:pt x="102271" y="121716"/>
                      <a:pt x="102190" y="121830"/>
                    </a:cubicBezTo>
                    <a:cubicBezTo>
                      <a:pt x="101904" y="122228"/>
                      <a:pt x="101997" y="122780"/>
                      <a:pt x="102393" y="123065"/>
                    </a:cubicBezTo>
                    <a:cubicBezTo>
                      <a:pt x="102545" y="123175"/>
                      <a:pt x="102723" y="123231"/>
                      <a:pt x="102906" y="123231"/>
                    </a:cubicBezTo>
                    <a:cubicBezTo>
                      <a:pt x="102954" y="123231"/>
                      <a:pt x="103004" y="123228"/>
                      <a:pt x="103052" y="123219"/>
                    </a:cubicBezTo>
                    <a:cubicBezTo>
                      <a:pt x="103284" y="123181"/>
                      <a:pt x="103489" y="123053"/>
                      <a:pt x="103626" y="122861"/>
                    </a:cubicBezTo>
                    <a:cubicBezTo>
                      <a:pt x="103912" y="122464"/>
                      <a:pt x="103819" y="121910"/>
                      <a:pt x="103423" y="121625"/>
                    </a:cubicBezTo>
                    <a:cubicBezTo>
                      <a:pt x="103268" y="121514"/>
                      <a:pt x="103091" y="121463"/>
                      <a:pt x="102915" y="121463"/>
                    </a:cubicBezTo>
                    <a:cubicBezTo>
                      <a:pt x="102846" y="121463"/>
                      <a:pt x="102778" y="121470"/>
                      <a:pt x="102712" y="121485"/>
                    </a:cubicBezTo>
                    <a:lnTo>
                      <a:pt x="96287" y="110342"/>
                    </a:lnTo>
                    <a:cubicBezTo>
                      <a:pt x="96298" y="110329"/>
                      <a:pt x="96313" y="110318"/>
                      <a:pt x="96325" y="110302"/>
                    </a:cubicBezTo>
                    <a:cubicBezTo>
                      <a:pt x="96610" y="109904"/>
                      <a:pt x="96518" y="109351"/>
                      <a:pt x="96121" y="109066"/>
                    </a:cubicBezTo>
                    <a:cubicBezTo>
                      <a:pt x="95993" y="108973"/>
                      <a:pt x="95844" y="108923"/>
                      <a:pt x="95692" y="108908"/>
                    </a:cubicBezTo>
                    <a:lnTo>
                      <a:pt x="88325" y="78424"/>
                    </a:lnTo>
                    <a:cubicBezTo>
                      <a:pt x="88400" y="78392"/>
                      <a:pt x="88472" y="78351"/>
                      <a:pt x="88538" y="78298"/>
                    </a:cubicBezTo>
                    <a:lnTo>
                      <a:pt x="112640" y="101661"/>
                    </a:lnTo>
                    <a:cubicBezTo>
                      <a:pt x="112415" y="102050"/>
                      <a:pt x="112513" y="102555"/>
                      <a:pt x="112886" y="102822"/>
                    </a:cubicBezTo>
                    <a:cubicBezTo>
                      <a:pt x="113043" y="102935"/>
                      <a:pt x="113222" y="102988"/>
                      <a:pt x="113401" y="102988"/>
                    </a:cubicBezTo>
                    <a:cubicBezTo>
                      <a:pt x="113421" y="102988"/>
                      <a:pt x="113442" y="102983"/>
                      <a:pt x="113461" y="102982"/>
                    </a:cubicBezTo>
                    <a:lnTo>
                      <a:pt x="118567" y="120230"/>
                    </a:lnTo>
                    <a:cubicBezTo>
                      <a:pt x="118456" y="120292"/>
                      <a:pt x="118356" y="120375"/>
                      <a:pt x="118277" y="120485"/>
                    </a:cubicBezTo>
                    <a:cubicBezTo>
                      <a:pt x="117993" y="120882"/>
                      <a:pt x="118085" y="121436"/>
                      <a:pt x="118480" y="121721"/>
                    </a:cubicBezTo>
                    <a:cubicBezTo>
                      <a:pt x="118632" y="121830"/>
                      <a:pt x="118811" y="121886"/>
                      <a:pt x="118994" y="121886"/>
                    </a:cubicBezTo>
                    <a:cubicBezTo>
                      <a:pt x="119042" y="121886"/>
                      <a:pt x="119091" y="121882"/>
                      <a:pt x="119139" y="121875"/>
                    </a:cubicBezTo>
                    <a:cubicBezTo>
                      <a:pt x="119372" y="121835"/>
                      <a:pt x="119577" y="121709"/>
                      <a:pt x="119715" y="121516"/>
                    </a:cubicBezTo>
                    <a:cubicBezTo>
                      <a:pt x="119999" y="121118"/>
                      <a:pt x="119907" y="120565"/>
                      <a:pt x="119511" y="120281"/>
                    </a:cubicBezTo>
                    <a:cubicBezTo>
                      <a:pt x="119357" y="120170"/>
                      <a:pt x="119179" y="120118"/>
                      <a:pt x="119002" y="120118"/>
                    </a:cubicBezTo>
                    <a:cubicBezTo>
                      <a:pt x="118929" y="120118"/>
                      <a:pt x="118856" y="120127"/>
                      <a:pt x="118785" y="120144"/>
                    </a:cubicBezTo>
                    <a:lnTo>
                      <a:pt x="113690" y="102933"/>
                    </a:lnTo>
                    <a:cubicBezTo>
                      <a:pt x="113856" y="102876"/>
                      <a:pt x="114009" y="102773"/>
                      <a:pt x="114121" y="102619"/>
                    </a:cubicBezTo>
                    <a:cubicBezTo>
                      <a:pt x="114405" y="102222"/>
                      <a:pt x="114313" y="101668"/>
                      <a:pt x="113917" y="101384"/>
                    </a:cubicBezTo>
                    <a:cubicBezTo>
                      <a:pt x="113762" y="101272"/>
                      <a:pt x="113582" y="101219"/>
                      <a:pt x="113404" y="101219"/>
                    </a:cubicBezTo>
                    <a:cubicBezTo>
                      <a:pt x="113177" y="101219"/>
                      <a:pt x="112951" y="101307"/>
                      <a:pt x="112782" y="101473"/>
                    </a:cubicBezTo>
                    <a:lnTo>
                      <a:pt x="88698" y="78130"/>
                    </a:lnTo>
                    <a:cubicBezTo>
                      <a:pt x="88756" y="78050"/>
                      <a:pt x="88793" y="77963"/>
                      <a:pt x="88820" y="77873"/>
                    </a:cubicBezTo>
                    <a:lnTo>
                      <a:pt x="104040" y="80436"/>
                    </a:lnTo>
                    <a:cubicBezTo>
                      <a:pt x="104042" y="80710"/>
                      <a:pt x="104168" y="80979"/>
                      <a:pt x="104406" y="81151"/>
                    </a:cubicBezTo>
                    <a:cubicBezTo>
                      <a:pt x="104559" y="81260"/>
                      <a:pt x="104736" y="81316"/>
                      <a:pt x="104920" y="81316"/>
                    </a:cubicBezTo>
                    <a:cubicBezTo>
                      <a:pt x="104968" y="81316"/>
                      <a:pt x="105019" y="81312"/>
                      <a:pt x="105067" y="81303"/>
                    </a:cubicBezTo>
                    <a:cubicBezTo>
                      <a:pt x="105299" y="81265"/>
                      <a:pt x="105503" y="81138"/>
                      <a:pt x="105641" y="80945"/>
                    </a:cubicBezTo>
                    <a:cubicBezTo>
                      <a:pt x="105673" y="80901"/>
                      <a:pt x="105700" y="80853"/>
                      <a:pt x="105722" y="80805"/>
                    </a:cubicBezTo>
                    <a:lnTo>
                      <a:pt x="125340" y="86830"/>
                    </a:lnTo>
                    <a:cubicBezTo>
                      <a:pt x="125298" y="87143"/>
                      <a:pt x="125422" y="87472"/>
                      <a:pt x="125697" y="87670"/>
                    </a:cubicBezTo>
                    <a:cubicBezTo>
                      <a:pt x="125850" y="87779"/>
                      <a:pt x="126027" y="87835"/>
                      <a:pt x="126212" y="87835"/>
                    </a:cubicBezTo>
                    <a:cubicBezTo>
                      <a:pt x="126260" y="87835"/>
                      <a:pt x="126310" y="87831"/>
                      <a:pt x="126358" y="87823"/>
                    </a:cubicBezTo>
                    <a:cubicBezTo>
                      <a:pt x="126590" y="87784"/>
                      <a:pt x="126795" y="87657"/>
                      <a:pt x="126932" y="87464"/>
                    </a:cubicBezTo>
                    <a:cubicBezTo>
                      <a:pt x="127070" y="87272"/>
                      <a:pt x="127125" y="87039"/>
                      <a:pt x="127086" y="86804"/>
                    </a:cubicBezTo>
                    <a:cubicBezTo>
                      <a:pt x="127048" y="86571"/>
                      <a:pt x="126920" y="86367"/>
                      <a:pt x="126728" y="86229"/>
                    </a:cubicBezTo>
                    <a:cubicBezTo>
                      <a:pt x="126572" y="86117"/>
                      <a:pt x="126392" y="86063"/>
                      <a:pt x="126213" y="86063"/>
                    </a:cubicBezTo>
                    <a:cubicBezTo>
                      <a:pt x="125937" y="86063"/>
                      <a:pt x="125665" y="86191"/>
                      <a:pt x="125492" y="86432"/>
                    </a:cubicBezTo>
                    <a:cubicBezTo>
                      <a:pt x="125454" y="86486"/>
                      <a:pt x="125423" y="86543"/>
                      <a:pt x="125399" y="86602"/>
                    </a:cubicBezTo>
                    <a:lnTo>
                      <a:pt x="105791" y="80580"/>
                    </a:lnTo>
                    <a:cubicBezTo>
                      <a:pt x="105808" y="80484"/>
                      <a:pt x="105812" y="80386"/>
                      <a:pt x="105795" y="80285"/>
                    </a:cubicBezTo>
                    <a:cubicBezTo>
                      <a:pt x="105757" y="80052"/>
                      <a:pt x="105629" y="79848"/>
                      <a:pt x="105437" y="79710"/>
                    </a:cubicBezTo>
                    <a:cubicBezTo>
                      <a:pt x="105283" y="79599"/>
                      <a:pt x="105105" y="79547"/>
                      <a:pt x="104928" y="79547"/>
                    </a:cubicBezTo>
                    <a:cubicBezTo>
                      <a:pt x="104839" y="79547"/>
                      <a:pt x="104751" y="79560"/>
                      <a:pt x="104666" y="79586"/>
                    </a:cubicBezTo>
                    <a:lnTo>
                      <a:pt x="91291" y="59370"/>
                    </a:lnTo>
                    <a:cubicBezTo>
                      <a:pt x="91351" y="59320"/>
                      <a:pt x="91408" y="59265"/>
                      <a:pt x="91454" y="59199"/>
                    </a:cubicBezTo>
                    <a:cubicBezTo>
                      <a:pt x="91612" y="58980"/>
                      <a:pt x="91650" y="58716"/>
                      <a:pt x="91591" y="58473"/>
                    </a:cubicBezTo>
                    <a:lnTo>
                      <a:pt x="121723" y="42022"/>
                    </a:lnTo>
                    <a:cubicBezTo>
                      <a:pt x="121773" y="42082"/>
                      <a:pt x="121827" y="42140"/>
                      <a:pt x="121893" y="42188"/>
                    </a:cubicBezTo>
                    <a:cubicBezTo>
                      <a:pt x="122049" y="42300"/>
                      <a:pt x="122229" y="42354"/>
                      <a:pt x="122408" y="42354"/>
                    </a:cubicBezTo>
                    <a:cubicBezTo>
                      <a:pt x="122508" y="42354"/>
                      <a:pt x="122608" y="42331"/>
                      <a:pt x="122702" y="42298"/>
                    </a:cubicBezTo>
                    <a:lnTo>
                      <a:pt x="143453" y="68738"/>
                    </a:lnTo>
                    <a:cubicBezTo>
                      <a:pt x="143438" y="68755"/>
                      <a:pt x="143422" y="68770"/>
                      <a:pt x="143408" y="68787"/>
                    </a:cubicBezTo>
                    <a:cubicBezTo>
                      <a:pt x="143123" y="69184"/>
                      <a:pt x="143215" y="69738"/>
                      <a:pt x="143613" y="70023"/>
                    </a:cubicBezTo>
                    <a:cubicBezTo>
                      <a:pt x="143769" y="70135"/>
                      <a:pt x="143948" y="70188"/>
                      <a:pt x="144127" y="70188"/>
                    </a:cubicBezTo>
                    <a:cubicBezTo>
                      <a:pt x="144155" y="70188"/>
                      <a:pt x="144182" y="70181"/>
                      <a:pt x="144210" y="70179"/>
                    </a:cubicBezTo>
                    <a:lnTo>
                      <a:pt x="150276" y="95191"/>
                    </a:lnTo>
                    <a:cubicBezTo>
                      <a:pt x="150132" y="95254"/>
                      <a:pt x="150005" y="95352"/>
                      <a:pt x="149911" y="95484"/>
                    </a:cubicBezTo>
                    <a:cubicBezTo>
                      <a:pt x="149774" y="95676"/>
                      <a:pt x="149718" y="95910"/>
                      <a:pt x="149758" y="96144"/>
                    </a:cubicBezTo>
                    <a:cubicBezTo>
                      <a:pt x="149796" y="96377"/>
                      <a:pt x="149923" y="96581"/>
                      <a:pt x="150116" y="96719"/>
                    </a:cubicBezTo>
                    <a:cubicBezTo>
                      <a:pt x="150272" y="96832"/>
                      <a:pt x="150451" y="96885"/>
                      <a:pt x="150630" y="96885"/>
                    </a:cubicBezTo>
                    <a:cubicBezTo>
                      <a:pt x="150905" y="96885"/>
                      <a:pt x="151178" y="96757"/>
                      <a:pt x="151351" y="96516"/>
                    </a:cubicBezTo>
                    <a:cubicBezTo>
                      <a:pt x="151633" y="96119"/>
                      <a:pt x="151542" y="95564"/>
                      <a:pt x="151145" y="95281"/>
                    </a:cubicBezTo>
                    <a:cubicBezTo>
                      <a:pt x="150994" y="95171"/>
                      <a:pt x="150817" y="95116"/>
                      <a:pt x="150635" y="95116"/>
                    </a:cubicBezTo>
                    <a:cubicBezTo>
                      <a:pt x="150591" y="95116"/>
                      <a:pt x="150546" y="95119"/>
                      <a:pt x="150501" y="95126"/>
                    </a:cubicBezTo>
                    <a:lnTo>
                      <a:pt x="144439" y="70126"/>
                    </a:lnTo>
                    <a:cubicBezTo>
                      <a:pt x="144598" y="70068"/>
                      <a:pt x="144742" y="69967"/>
                      <a:pt x="144848" y="69819"/>
                    </a:cubicBezTo>
                    <a:cubicBezTo>
                      <a:pt x="145133" y="69422"/>
                      <a:pt x="145041" y="68869"/>
                      <a:pt x="144643" y="68584"/>
                    </a:cubicBezTo>
                    <a:cubicBezTo>
                      <a:pt x="144489" y="68473"/>
                      <a:pt x="144310" y="68419"/>
                      <a:pt x="144133" y="68419"/>
                    </a:cubicBezTo>
                    <a:cubicBezTo>
                      <a:pt x="143954" y="68419"/>
                      <a:pt x="143776" y="68474"/>
                      <a:pt x="143625" y="68579"/>
                    </a:cubicBezTo>
                    <a:lnTo>
                      <a:pt x="122923" y="42187"/>
                    </a:lnTo>
                    <a:cubicBezTo>
                      <a:pt x="123003" y="42130"/>
                      <a:pt x="123078" y="42066"/>
                      <a:pt x="123137" y="41982"/>
                    </a:cubicBezTo>
                    <a:cubicBezTo>
                      <a:pt x="123422" y="41585"/>
                      <a:pt x="123330" y="41031"/>
                      <a:pt x="122934" y="40747"/>
                    </a:cubicBezTo>
                    <a:cubicBezTo>
                      <a:pt x="122782" y="40638"/>
                      <a:pt x="122603" y="40581"/>
                      <a:pt x="122419" y="40581"/>
                    </a:cubicBezTo>
                    <a:cubicBezTo>
                      <a:pt x="122371" y="40581"/>
                      <a:pt x="122322" y="40585"/>
                      <a:pt x="122273" y="40593"/>
                    </a:cubicBezTo>
                    <a:cubicBezTo>
                      <a:pt x="122040" y="40632"/>
                      <a:pt x="121837" y="40759"/>
                      <a:pt x="121699" y="40952"/>
                    </a:cubicBezTo>
                    <a:cubicBezTo>
                      <a:pt x="121684" y="40972"/>
                      <a:pt x="121674" y="40993"/>
                      <a:pt x="121662" y="41015"/>
                    </a:cubicBezTo>
                    <a:lnTo>
                      <a:pt x="88927" y="19118"/>
                    </a:lnTo>
                    <a:cubicBezTo>
                      <a:pt x="89200" y="18723"/>
                      <a:pt x="89106" y="18178"/>
                      <a:pt x="88714" y="17898"/>
                    </a:cubicBezTo>
                    <a:cubicBezTo>
                      <a:pt x="88558" y="17786"/>
                      <a:pt x="88378" y="17733"/>
                      <a:pt x="88200" y="17733"/>
                    </a:cubicBezTo>
                    <a:cubicBezTo>
                      <a:pt x="87924" y="17733"/>
                      <a:pt x="87652" y="17861"/>
                      <a:pt x="87479" y="18101"/>
                    </a:cubicBezTo>
                    <a:cubicBezTo>
                      <a:pt x="87463" y="18124"/>
                      <a:pt x="87452" y="18149"/>
                      <a:pt x="87437" y="18172"/>
                    </a:cubicBezTo>
                    <a:lnTo>
                      <a:pt x="59626" y="948"/>
                    </a:lnTo>
                    <a:cubicBezTo>
                      <a:pt x="59646" y="651"/>
                      <a:pt x="59520" y="351"/>
                      <a:pt x="59262" y="166"/>
                    </a:cubicBezTo>
                    <a:cubicBezTo>
                      <a:pt x="59111" y="58"/>
                      <a:pt x="58932" y="0"/>
                      <a:pt x="587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37"/>
              <p:cNvSpPr/>
              <p:nvPr/>
            </p:nvSpPr>
            <p:spPr>
              <a:xfrm>
                <a:off x="1522650" y="3538750"/>
                <a:ext cx="2417375" cy="1058350"/>
              </a:xfrm>
              <a:custGeom>
                <a:rect b="b" l="l" r="r" t="t"/>
                <a:pathLst>
                  <a:path extrusionOk="0" h="42334" w="96695">
                    <a:moveTo>
                      <a:pt x="1008" y="1"/>
                    </a:moveTo>
                    <a:cubicBezTo>
                      <a:pt x="960" y="1"/>
                      <a:pt x="911" y="5"/>
                      <a:pt x="862" y="13"/>
                    </a:cubicBezTo>
                    <a:cubicBezTo>
                      <a:pt x="628" y="51"/>
                      <a:pt x="424" y="179"/>
                      <a:pt x="285" y="371"/>
                    </a:cubicBezTo>
                    <a:cubicBezTo>
                      <a:pt x="1" y="768"/>
                      <a:pt x="93" y="1321"/>
                      <a:pt x="489" y="1607"/>
                    </a:cubicBezTo>
                    <a:cubicBezTo>
                      <a:pt x="641" y="1716"/>
                      <a:pt x="819" y="1772"/>
                      <a:pt x="1002" y="1772"/>
                    </a:cubicBezTo>
                    <a:cubicBezTo>
                      <a:pt x="1050" y="1772"/>
                      <a:pt x="1100" y="1768"/>
                      <a:pt x="1148" y="1760"/>
                    </a:cubicBezTo>
                    <a:cubicBezTo>
                      <a:pt x="1382" y="1721"/>
                      <a:pt x="1585" y="1594"/>
                      <a:pt x="1724" y="1401"/>
                    </a:cubicBezTo>
                    <a:cubicBezTo>
                      <a:pt x="1775" y="1331"/>
                      <a:pt x="1812" y="1251"/>
                      <a:pt x="1839" y="1170"/>
                    </a:cubicBezTo>
                    <a:lnTo>
                      <a:pt x="49478" y="20273"/>
                    </a:lnTo>
                    <a:cubicBezTo>
                      <a:pt x="49259" y="20661"/>
                      <a:pt x="49358" y="21161"/>
                      <a:pt x="49729" y="21426"/>
                    </a:cubicBezTo>
                    <a:cubicBezTo>
                      <a:pt x="49886" y="21538"/>
                      <a:pt x="50065" y="21592"/>
                      <a:pt x="50244" y="21592"/>
                    </a:cubicBezTo>
                    <a:cubicBezTo>
                      <a:pt x="50520" y="21592"/>
                      <a:pt x="50792" y="21463"/>
                      <a:pt x="50965" y="21223"/>
                    </a:cubicBezTo>
                    <a:cubicBezTo>
                      <a:pt x="50983" y="21196"/>
                      <a:pt x="50997" y="21168"/>
                      <a:pt x="51011" y="21141"/>
                    </a:cubicBezTo>
                    <a:lnTo>
                      <a:pt x="70453" y="38632"/>
                    </a:lnTo>
                    <a:cubicBezTo>
                      <a:pt x="70320" y="38824"/>
                      <a:pt x="70266" y="39053"/>
                      <a:pt x="70304" y="39285"/>
                    </a:cubicBezTo>
                    <a:cubicBezTo>
                      <a:pt x="70342" y="39518"/>
                      <a:pt x="70469" y="39722"/>
                      <a:pt x="70662" y="39860"/>
                    </a:cubicBezTo>
                    <a:cubicBezTo>
                      <a:pt x="70818" y="39972"/>
                      <a:pt x="70998" y="40026"/>
                      <a:pt x="71176" y="40026"/>
                    </a:cubicBezTo>
                    <a:cubicBezTo>
                      <a:pt x="71452" y="40026"/>
                      <a:pt x="71725" y="39897"/>
                      <a:pt x="71897" y="39657"/>
                    </a:cubicBezTo>
                    <a:cubicBezTo>
                      <a:pt x="71957" y="39572"/>
                      <a:pt x="71998" y="39480"/>
                      <a:pt x="72025" y="39385"/>
                    </a:cubicBezTo>
                    <a:lnTo>
                      <a:pt x="94903" y="41502"/>
                    </a:lnTo>
                    <a:cubicBezTo>
                      <a:pt x="94919" y="41758"/>
                      <a:pt x="95040" y="42007"/>
                      <a:pt x="95266" y="42168"/>
                    </a:cubicBezTo>
                    <a:cubicBezTo>
                      <a:pt x="95423" y="42280"/>
                      <a:pt x="95601" y="42334"/>
                      <a:pt x="95781" y="42334"/>
                    </a:cubicBezTo>
                    <a:cubicBezTo>
                      <a:pt x="96056" y="42334"/>
                      <a:pt x="96329" y="42206"/>
                      <a:pt x="96502" y="41965"/>
                    </a:cubicBezTo>
                    <a:cubicBezTo>
                      <a:pt x="96639" y="41772"/>
                      <a:pt x="96694" y="41539"/>
                      <a:pt x="96655" y="41305"/>
                    </a:cubicBezTo>
                    <a:cubicBezTo>
                      <a:pt x="96620" y="41070"/>
                      <a:pt x="96493" y="40865"/>
                      <a:pt x="96301" y="40727"/>
                    </a:cubicBezTo>
                    <a:cubicBezTo>
                      <a:pt x="96148" y="40618"/>
                      <a:pt x="95971" y="40561"/>
                      <a:pt x="95788" y="40561"/>
                    </a:cubicBezTo>
                    <a:cubicBezTo>
                      <a:pt x="95739" y="40561"/>
                      <a:pt x="95690" y="40565"/>
                      <a:pt x="95641" y="40573"/>
                    </a:cubicBezTo>
                    <a:cubicBezTo>
                      <a:pt x="95408" y="40613"/>
                      <a:pt x="95203" y="40739"/>
                      <a:pt x="95065" y="40932"/>
                    </a:cubicBezTo>
                    <a:cubicBezTo>
                      <a:pt x="94993" y="41035"/>
                      <a:pt x="94944" y="41149"/>
                      <a:pt x="94920" y="41266"/>
                    </a:cubicBezTo>
                    <a:lnTo>
                      <a:pt x="72064" y="39153"/>
                    </a:lnTo>
                    <a:cubicBezTo>
                      <a:pt x="72068" y="38873"/>
                      <a:pt x="71940" y="38595"/>
                      <a:pt x="71697" y="38420"/>
                    </a:cubicBezTo>
                    <a:cubicBezTo>
                      <a:pt x="71545" y="38311"/>
                      <a:pt x="71367" y="38254"/>
                      <a:pt x="71183" y="38254"/>
                    </a:cubicBezTo>
                    <a:cubicBezTo>
                      <a:pt x="71134" y="38254"/>
                      <a:pt x="71085" y="38258"/>
                      <a:pt x="71036" y="38266"/>
                    </a:cubicBezTo>
                    <a:cubicBezTo>
                      <a:pt x="70879" y="38292"/>
                      <a:pt x="70737" y="38361"/>
                      <a:pt x="70617" y="38461"/>
                    </a:cubicBezTo>
                    <a:lnTo>
                      <a:pt x="51109" y="20911"/>
                    </a:lnTo>
                    <a:cubicBezTo>
                      <a:pt x="51188" y="20572"/>
                      <a:pt x="51063" y="20203"/>
                      <a:pt x="50764" y="19988"/>
                    </a:cubicBezTo>
                    <a:cubicBezTo>
                      <a:pt x="50609" y="19877"/>
                      <a:pt x="50430" y="19824"/>
                      <a:pt x="50253" y="19824"/>
                    </a:cubicBezTo>
                    <a:cubicBezTo>
                      <a:pt x="50023" y="19824"/>
                      <a:pt x="49796" y="19913"/>
                      <a:pt x="49627" y="20080"/>
                    </a:cubicBezTo>
                    <a:lnTo>
                      <a:pt x="1890" y="937"/>
                    </a:lnTo>
                    <a:cubicBezTo>
                      <a:pt x="1894" y="873"/>
                      <a:pt x="1893" y="807"/>
                      <a:pt x="1881" y="741"/>
                    </a:cubicBezTo>
                    <a:cubicBezTo>
                      <a:pt x="1842" y="507"/>
                      <a:pt x="1715" y="304"/>
                      <a:pt x="1523" y="167"/>
                    </a:cubicBezTo>
                    <a:cubicBezTo>
                      <a:pt x="1371" y="58"/>
                      <a:pt x="1192" y="1"/>
                      <a:pt x="10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1.xml"/><Relationship Id="rId22" Type="http://schemas.openxmlformats.org/officeDocument/2006/relationships/slideLayout" Target="../slideLayouts/slideLayout33.xml"/><Relationship Id="rId21" Type="http://schemas.openxmlformats.org/officeDocument/2006/relationships/slideLayout" Target="../slideLayouts/slideLayout32.xml"/><Relationship Id="rId24" Type="http://schemas.openxmlformats.org/officeDocument/2006/relationships/slideLayout" Target="../slideLayouts/slideLayout35.xml"/><Relationship Id="rId23" Type="http://schemas.openxmlformats.org/officeDocument/2006/relationships/slideLayout" Target="../slideLayouts/slideLayout34.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25" Type="http://schemas.openxmlformats.org/officeDocument/2006/relationships/theme" Target="../theme/theme3.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19" Type="http://schemas.openxmlformats.org/officeDocument/2006/relationships/slideLayout" Target="../slideLayouts/slideLayout30.xml"/><Relationship Id="rId18"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000"/>
              <a:buFont typeface="Space Grotesk"/>
              <a:buNone/>
              <a:defRPr sz="3000">
                <a:solidFill>
                  <a:schemeClr val="dk1"/>
                </a:solidFill>
                <a:latin typeface="Space Grotesk"/>
                <a:ea typeface="Space Grotesk"/>
                <a:cs typeface="Space Grotesk"/>
                <a:sym typeface="Space Grotesk"/>
              </a:defRPr>
            </a:lvl1pPr>
            <a:lvl2pPr lvl="1">
              <a:spcBef>
                <a:spcPts val="0"/>
              </a:spcBef>
              <a:spcAft>
                <a:spcPts val="0"/>
              </a:spcAft>
              <a:buClr>
                <a:schemeClr val="dk1"/>
              </a:buClr>
              <a:buSzPts val="3000"/>
              <a:buFont typeface="Space Grotesk"/>
              <a:buNone/>
              <a:defRPr b="1" sz="3000">
                <a:solidFill>
                  <a:schemeClr val="dk1"/>
                </a:solidFill>
                <a:latin typeface="Space Grotesk"/>
                <a:ea typeface="Space Grotesk"/>
                <a:cs typeface="Space Grotesk"/>
                <a:sym typeface="Space Grotesk"/>
              </a:defRPr>
            </a:lvl2pPr>
            <a:lvl3pPr lvl="2">
              <a:spcBef>
                <a:spcPts val="0"/>
              </a:spcBef>
              <a:spcAft>
                <a:spcPts val="0"/>
              </a:spcAft>
              <a:buClr>
                <a:schemeClr val="dk1"/>
              </a:buClr>
              <a:buSzPts val="3000"/>
              <a:buFont typeface="Space Grotesk"/>
              <a:buNone/>
              <a:defRPr b="1" sz="3000">
                <a:solidFill>
                  <a:schemeClr val="dk1"/>
                </a:solidFill>
                <a:latin typeface="Space Grotesk"/>
                <a:ea typeface="Space Grotesk"/>
                <a:cs typeface="Space Grotesk"/>
                <a:sym typeface="Space Grotesk"/>
              </a:defRPr>
            </a:lvl3pPr>
            <a:lvl4pPr lvl="3">
              <a:spcBef>
                <a:spcPts val="0"/>
              </a:spcBef>
              <a:spcAft>
                <a:spcPts val="0"/>
              </a:spcAft>
              <a:buClr>
                <a:schemeClr val="dk1"/>
              </a:buClr>
              <a:buSzPts val="3000"/>
              <a:buFont typeface="Space Grotesk"/>
              <a:buNone/>
              <a:defRPr b="1" sz="3000">
                <a:solidFill>
                  <a:schemeClr val="dk1"/>
                </a:solidFill>
                <a:latin typeface="Space Grotesk"/>
                <a:ea typeface="Space Grotesk"/>
                <a:cs typeface="Space Grotesk"/>
                <a:sym typeface="Space Grotesk"/>
              </a:defRPr>
            </a:lvl4pPr>
            <a:lvl5pPr lvl="4">
              <a:spcBef>
                <a:spcPts val="0"/>
              </a:spcBef>
              <a:spcAft>
                <a:spcPts val="0"/>
              </a:spcAft>
              <a:buClr>
                <a:schemeClr val="dk1"/>
              </a:buClr>
              <a:buSzPts val="3000"/>
              <a:buFont typeface="Space Grotesk"/>
              <a:buNone/>
              <a:defRPr b="1" sz="3000">
                <a:solidFill>
                  <a:schemeClr val="dk1"/>
                </a:solidFill>
                <a:latin typeface="Space Grotesk"/>
                <a:ea typeface="Space Grotesk"/>
                <a:cs typeface="Space Grotesk"/>
                <a:sym typeface="Space Grotesk"/>
              </a:defRPr>
            </a:lvl5pPr>
            <a:lvl6pPr lvl="5">
              <a:spcBef>
                <a:spcPts val="0"/>
              </a:spcBef>
              <a:spcAft>
                <a:spcPts val="0"/>
              </a:spcAft>
              <a:buClr>
                <a:schemeClr val="dk1"/>
              </a:buClr>
              <a:buSzPts val="3000"/>
              <a:buFont typeface="Space Grotesk"/>
              <a:buNone/>
              <a:defRPr b="1" sz="3000">
                <a:solidFill>
                  <a:schemeClr val="dk1"/>
                </a:solidFill>
                <a:latin typeface="Space Grotesk"/>
                <a:ea typeface="Space Grotesk"/>
                <a:cs typeface="Space Grotesk"/>
                <a:sym typeface="Space Grotesk"/>
              </a:defRPr>
            </a:lvl6pPr>
            <a:lvl7pPr lvl="6">
              <a:spcBef>
                <a:spcPts val="0"/>
              </a:spcBef>
              <a:spcAft>
                <a:spcPts val="0"/>
              </a:spcAft>
              <a:buClr>
                <a:schemeClr val="dk1"/>
              </a:buClr>
              <a:buSzPts val="3000"/>
              <a:buFont typeface="Space Grotesk"/>
              <a:buNone/>
              <a:defRPr b="1" sz="3000">
                <a:solidFill>
                  <a:schemeClr val="dk1"/>
                </a:solidFill>
                <a:latin typeface="Space Grotesk"/>
                <a:ea typeface="Space Grotesk"/>
                <a:cs typeface="Space Grotesk"/>
                <a:sym typeface="Space Grotesk"/>
              </a:defRPr>
            </a:lvl7pPr>
            <a:lvl8pPr lvl="7">
              <a:spcBef>
                <a:spcPts val="0"/>
              </a:spcBef>
              <a:spcAft>
                <a:spcPts val="0"/>
              </a:spcAft>
              <a:buClr>
                <a:schemeClr val="dk1"/>
              </a:buClr>
              <a:buSzPts val="3000"/>
              <a:buFont typeface="Space Grotesk"/>
              <a:buNone/>
              <a:defRPr b="1" sz="3000">
                <a:solidFill>
                  <a:schemeClr val="dk1"/>
                </a:solidFill>
                <a:latin typeface="Space Grotesk"/>
                <a:ea typeface="Space Grotesk"/>
                <a:cs typeface="Space Grotesk"/>
                <a:sym typeface="Space Grotesk"/>
              </a:defRPr>
            </a:lvl8pPr>
            <a:lvl9pPr lvl="8">
              <a:spcBef>
                <a:spcPts val="0"/>
              </a:spcBef>
              <a:spcAft>
                <a:spcPts val="0"/>
              </a:spcAft>
              <a:buClr>
                <a:schemeClr val="dk1"/>
              </a:buClr>
              <a:buSzPts val="3000"/>
              <a:buFont typeface="Space Grotesk"/>
              <a:buNone/>
              <a:defRPr b="1" sz="3000">
                <a:solidFill>
                  <a:schemeClr val="dk1"/>
                </a:solidFill>
                <a:latin typeface="Space Grotesk"/>
                <a:ea typeface="Space Grotesk"/>
                <a:cs typeface="Space Grotesk"/>
                <a:sym typeface="Space Grotesk"/>
              </a:defRPr>
            </a:lvl9pPr>
          </a:lstStyle>
          <a:p/>
        </p:txBody>
      </p:sp>
      <p:sp>
        <p:nvSpPr>
          <p:cNvPr id="52" name="Google Shape;52;p13"/>
          <p:cNvSpPr txBox="1"/>
          <p:nvPr>
            <p:ph idx="1" type="body"/>
          </p:nvPr>
        </p:nvSpPr>
        <p:spPr>
          <a:xfrm>
            <a:off x="713225" y="1152475"/>
            <a:ext cx="7717500" cy="3416400"/>
          </a:xfrm>
          <a:prstGeom prst="rect">
            <a:avLst/>
          </a:prstGeom>
          <a:noFill/>
          <a:ln>
            <a:noFill/>
          </a:ln>
        </p:spPr>
        <p:txBody>
          <a:bodyPr anchorCtr="0" anchor="t" bIns="91425" lIns="91425" spcFirstLastPara="1" rIns="91425" wrap="square" tIns="91425">
            <a:noAutofit/>
          </a:bodyPr>
          <a:lstStyle>
            <a:lvl1pPr indent="-304800" lvl="0" marL="457200">
              <a:lnSpc>
                <a:spcPct val="100000"/>
              </a:lnSpc>
              <a:spcBef>
                <a:spcPts val="0"/>
              </a:spcBef>
              <a:spcAft>
                <a:spcPts val="0"/>
              </a:spcAft>
              <a:buClr>
                <a:schemeClr val="dk1"/>
              </a:buClr>
              <a:buSzPts val="1200"/>
              <a:buFont typeface="Cairo"/>
              <a:buChar char="●"/>
              <a:defRPr sz="1200">
                <a:solidFill>
                  <a:schemeClr val="dk1"/>
                </a:solidFill>
                <a:latin typeface="Cairo"/>
                <a:ea typeface="Cairo"/>
                <a:cs typeface="Cairo"/>
                <a:sym typeface="Cairo"/>
              </a:defRPr>
            </a:lvl1pPr>
            <a:lvl2pPr indent="-304800" lvl="1" marL="914400">
              <a:lnSpc>
                <a:spcPct val="100000"/>
              </a:lnSpc>
              <a:spcBef>
                <a:spcPts val="0"/>
              </a:spcBef>
              <a:spcAft>
                <a:spcPts val="0"/>
              </a:spcAft>
              <a:buClr>
                <a:schemeClr val="dk1"/>
              </a:buClr>
              <a:buSzPts val="1200"/>
              <a:buFont typeface="Cairo"/>
              <a:buChar char="○"/>
              <a:defRPr sz="1200">
                <a:solidFill>
                  <a:schemeClr val="dk1"/>
                </a:solidFill>
                <a:latin typeface="Cairo"/>
                <a:ea typeface="Cairo"/>
                <a:cs typeface="Cairo"/>
                <a:sym typeface="Cairo"/>
              </a:defRPr>
            </a:lvl2pPr>
            <a:lvl3pPr indent="-304800" lvl="2" marL="1371600">
              <a:lnSpc>
                <a:spcPct val="100000"/>
              </a:lnSpc>
              <a:spcBef>
                <a:spcPts val="0"/>
              </a:spcBef>
              <a:spcAft>
                <a:spcPts val="0"/>
              </a:spcAft>
              <a:buClr>
                <a:schemeClr val="dk1"/>
              </a:buClr>
              <a:buSzPts val="1200"/>
              <a:buFont typeface="Cairo"/>
              <a:buChar char="■"/>
              <a:defRPr sz="1200">
                <a:solidFill>
                  <a:schemeClr val="dk1"/>
                </a:solidFill>
                <a:latin typeface="Cairo"/>
                <a:ea typeface="Cairo"/>
                <a:cs typeface="Cairo"/>
                <a:sym typeface="Cairo"/>
              </a:defRPr>
            </a:lvl3pPr>
            <a:lvl4pPr indent="-304800" lvl="3" marL="1828800">
              <a:lnSpc>
                <a:spcPct val="100000"/>
              </a:lnSpc>
              <a:spcBef>
                <a:spcPts val="0"/>
              </a:spcBef>
              <a:spcAft>
                <a:spcPts val="0"/>
              </a:spcAft>
              <a:buClr>
                <a:schemeClr val="dk1"/>
              </a:buClr>
              <a:buSzPts val="1200"/>
              <a:buFont typeface="Cairo"/>
              <a:buChar char="●"/>
              <a:defRPr sz="1200">
                <a:solidFill>
                  <a:schemeClr val="dk1"/>
                </a:solidFill>
                <a:latin typeface="Cairo"/>
                <a:ea typeface="Cairo"/>
                <a:cs typeface="Cairo"/>
                <a:sym typeface="Cairo"/>
              </a:defRPr>
            </a:lvl4pPr>
            <a:lvl5pPr indent="-304800" lvl="4" marL="2286000">
              <a:lnSpc>
                <a:spcPct val="100000"/>
              </a:lnSpc>
              <a:spcBef>
                <a:spcPts val="0"/>
              </a:spcBef>
              <a:spcAft>
                <a:spcPts val="0"/>
              </a:spcAft>
              <a:buClr>
                <a:schemeClr val="dk1"/>
              </a:buClr>
              <a:buSzPts val="1200"/>
              <a:buFont typeface="Cairo"/>
              <a:buChar char="○"/>
              <a:defRPr sz="1200">
                <a:solidFill>
                  <a:schemeClr val="dk1"/>
                </a:solidFill>
                <a:latin typeface="Cairo"/>
                <a:ea typeface="Cairo"/>
                <a:cs typeface="Cairo"/>
                <a:sym typeface="Cairo"/>
              </a:defRPr>
            </a:lvl5pPr>
            <a:lvl6pPr indent="-304800" lvl="5" marL="2743200">
              <a:lnSpc>
                <a:spcPct val="100000"/>
              </a:lnSpc>
              <a:spcBef>
                <a:spcPts val="0"/>
              </a:spcBef>
              <a:spcAft>
                <a:spcPts val="0"/>
              </a:spcAft>
              <a:buClr>
                <a:schemeClr val="dk1"/>
              </a:buClr>
              <a:buSzPts val="1200"/>
              <a:buFont typeface="Cairo"/>
              <a:buChar char="■"/>
              <a:defRPr sz="1200">
                <a:solidFill>
                  <a:schemeClr val="dk1"/>
                </a:solidFill>
                <a:latin typeface="Cairo"/>
                <a:ea typeface="Cairo"/>
                <a:cs typeface="Cairo"/>
                <a:sym typeface="Cairo"/>
              </a:defRPr>
            </a:lvl6pPr>
            <a:lvl7pPr indent="-304800" lvl="6" marL="3200400">
              <a:lnSpc>
                <a:spcPct val="100000"/>
              </a:lnSpc>
              <a:spcBef>
                <a:spcPts val="0"/>
              </a:spcBef>
              <a:spcAft>
                <a:spcPts val="0"/>
              </a:spcAft>
              <a:buClr>
                <a:schemeClr val="dk1"/>
              </a:buClr>
              <a:buSzPts val="1200"/>
              <a:buFont typeface="Cairo"/>
              <a:buChar char="●"/>
              <a:defRPr sz="1200">
                <a:solidFill>
                  <a:schemeClr val="dk1"/>
                </a:solidFill>
                <a:latin typeface="Cairo"/>
                <a:ea typeface="Cairo"/>
                <a:cs typeface="Cairo"/>
                <a:sym typeface="Cairo"/>
              </a:defRPr>
            </a:lvl7pPr>
            <a:lvl8pPr indent="-304800" lvl="7" marL="3657600">
              <a:lnSpc>
                <a:spcPct val="100000"/>
              </a:lnSpc>
              <a:spcBef>
                <a:spcPts val="0"/>
              </a:spcBef>
              <a:spcAft>
                <a:spcPts val="0"/>
              </a:spcAft>
              <a:buClr>
                <a:schemeClr val="dk1"/>
              </a:buClr>
              <a:buSzPts val="1200"/>
              <a:buFont typeface="Cairo"/>
              <a:buChar char="○"/>
              <a:defRPr sz="1200">
                <a:solidFill>
                  <a:schemeClr val="dk1"/>
                </a:solidFill>
                <a:latin typeface="Cairo"/>
                <a:ea typeface="Cairo"/>
                <a:cs typeface="Cairo"/>
                <a:sym typeface="Cairo"/>
              </a:defRPr>
            </a:lvl8pPr>
            <a:lvl9pPr indent="-304800" lvl="8" marL="4114800">
              <a:lnSpc>
                <a:spcPct val="100000"/>
              </a:lnSpc>
              <a:spcBef>
                <a:spcPts val="0"/>
              </a:spcBef>
              <a:spcAft>
                <a:spcPts val="0"/>
              </a:spcAft>
              <a:buClr>
                <a:schemeClr val="dk1"/>
              </a:buClr>
              <a:buSzPts val="1200"/>
              <a:buFont typeface="Cairo"/>
              <a:buChar char="■"/>
              <a:defRPr sz="1200">
                <a:solidFill>
                  <a:schemeClr val="dk1"/>
                </a:solidFill>
                <a:latin typeface="Cairo"/>
                <a:ea typeface="Cairo"/>
                <a:cs typeface="Cairo"/>
                <a:sym typeface="Cairo"/>
              </a:defRPr>
            </a:lvl9pPr>
          </a:lstStyle>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2.xml"/><Relationship Id="rId3"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3.xml"/><Relationship Id="rId3"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4.xml"/><Relationship Id="rId3" Type="http://schemas.openxmlformats.org/officeDocument/2006/relationships/hyperlink" Target="https://docs.google.com/spreadsheets/d/1lQwiGml8WvuMseXOBCFrUWOhZ3NmJeTntHJ8x2n-lD0/copy" TargetMode="External"/><Relationship Id="rId4" Type="http://schemas.openxmlformats.org/officeDocument/2006/relationships/image" Target="../media/image5.png"/><Relationship Id="rId5"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6"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6.xml"/><Relationship Id="rId3" Type="http://schemas.openxmlformats.org/officeDocument/2006/relationships/image" Target="../media/image10.jpg"/><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9.xml"/><Relationship Id="rId3" Type="http://schemas.openxmlformats.org/officeDocument/2006/relationships/image" Target="../media/image16.jpg"/><Relationship Id="rId4" Type="http://schemas.openxmlformats.org/officeDocument/2006/relationships/image" Target="../media/image13.jpg"/><Relationship Id="rId5" Type="http://schemas.openxmlformats.org/officeDocument/2006/relationships/image" Target="../media/image12.jpg"/><Relationship Id="rId6" Type="http://schemas.openxmlformats.org/officeDocument/2006/relationships/image" Target="../media/image15.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 Id="rId3" Type="http://schemas.openxmlformats.org/officeDocument/2006/relationships/slide" Target="/ppt/slides/slide24.xml"/><Relationship Id="rId4" Type="http://schemas.openxmlformats.org/officeDocument/2006/relationships/slide" Target="/ppt/slides/slide23.xml"/><Relationship Id="rId9" Type="http://schemas.openxmlformats.org/officeDocument/2006/relationships/hyperlink" Target="https://bit.ly/3A1uf1Q" TargetMode="External"/><Relationship Id="rId5" Type="http://schemas.openxmlformats.org/officeDocument/2006/relationships/slide" Target="/ppt/slides/slide23.xml"/><Relationship Id="rId6" Type="http://schemas.openxmlformats.org/officeDocument/2006/relationships/slide" Target="/ppt/slides/slide22.xml"/><Relationship Id="rId7" Type="http://schemas.openxmlformats.org/officeDocument/2006/relationships/hyperlink" Target="https://slidesgo.com/slidesgo-school/presentation-tips/how-to-edit-the-master-slides-in-our-templates?utm_source=slidesgo_template&amp;utm_medium=referral-link&amp;utm_campaign=how-to-edit-the-master-slides-in-our-templates&amp;utm_term=slidesgo-school&amp;utm_content=how-to-edit-the-master-slides-in-our-templates" TargetMode="External"/><Relationship Id="rId8" Type="http://schemas.openxmlformats.org/officeDocument/2006/relationships/hyperlink" Target="https://bit.ly/3A1uf1Q" TargetMode="External"/><Relationship Id="rId11" Type="http://schemas.openxmlformats.org/officeDocument/2006/relationships/hyperlink" Target="http://bit.ly/33VAFh3" TargetMode="External"/><Relationship Id="rId10" Type="http://schemas.openxmlformats.org/officeDocument/2006/relationships/hyperlink" Target="http://bit.ly/30B07Gq" TargetMode="External"/><Relationship Id="rId13" Type="http://schemas.openxmlformats.org/officeDocument/2006/relationships/hyperlink" Target="https://www.flaticon.com/?utm_source=slidesgo_template&amp;utm_medium=referral-link&amp;utm_campaign=promo-slide&amp;utm_term=slidesgo&amp;utm_content=flaticon" TargetMode="External"/><Relationship Id="rId12" Type="http://schemas.openxmlformats.org/officeDocument/2006/relationships/hyperlink" Target="https://www.freepik.com/?utm_source=slidesgo_template&amp;utm_medium=referral-link&amp;utm_campaign=promo-slide&amp;utm_term=slidesgo&amp;utm_content=freepik" TargetMode="External"/><Relationship Id="rId15" Type="http://schemas.openxmlformats.org/officeDocument/2006/relationships/hyperlink" Target="https://wepik.com/?utm_source=slidesgo_template&amp;utm_medium=referral-link&amp;utm_campaign=promo-slide&amp;utm_term=slidesgo&amp;utm_content=wepik" TargetMode="External"/><Relationship Id="rId14" Type="http://schemas.openxmlformats.org/officeDocument/2006/relationships/hyperlink" Target="https://storyset.com/?utm_source=slidesgo_template&amp;utm_medium=referral-link&amp;utm_campaign=promo-slide&amp;utm_term=slidesgo&amp;utm_content=storyset" TargetMode="External"/><Relationship Id="rId17" Type="http://schemas.openxmlformats.org/officeDocument/2006/relationships/hyperlink" Target="https://www.videvo.net/?utm_source=slidesgo_template&amp;utm_medium=referral-link&amp;utm_campaign=sg_resources&amp;utm_content=videvo" TargetMode="External"/><Relationship Id="rId16" Type="http://schemas.openxmlformats.org/officeDocument/2006/relationships/hyperlink" Target="https://wepik.com/?utm_source=slidesgo_template&amp;utm_medium=referral-link&amp;utm_campaign=promo-slide&amp;utm_term=slidesgo&amp;utm_content=wepik"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0.xml"/><Relationship Id="rId3" Type="http://schemas.openxmlformats.org/officeDocument/2006/relationships/hyperlink" Target="https://docs.google.com/spreadsheets/d/1lQwiGml8WvuMseXOBCFrUWOhZ3NmJeTntHJ8x2n-lD0/copy" TargetMode="External"/><Relationship Id="rId4" Type="http://schemas.openxmlformats.org/officeDocument/2006/relationships/image" Target="../media/image7.png"/><Relationship Id="rId5"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6"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1.xml"/><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5" Type="http://schemas.openxmlformats.org/officeDocument/2006/relationships/hyperlink" Target="https://docs.google.com/spreadsheets/d/1lQwiGml8WvuMseXOBCFrUWOhZ3NmJeTntHJ8x2n-lD0/copy" TargetMode="External"/><Relationship Id="rId6" Type="http://schemas.openxmlformats.org/officeDocument/2006/relationships/image" Target="../media/image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22.xml"/><Relationship Id="rId3" Type="http://schemas.openxmlformats.org/officeDocument/2006/relationships/image" Target="../media/image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3.xml"/><Relationship Id="rId3" Type="http://schemas.openxmlformats.org/officeDocument/2006/relationships/hyperlink" Target="https://www.freepik.com/free-vector/abstract-landing-page_4184943.htm/?utm_source=slidesgo_template&amp;utm_medium=referral-link&amp;utm_campaign=sg_resources&amp;utm_content=freepik" TargetMode="External"/><Relationship Id="rId4" Type="http://schemas.openxmlformats.org/officeDocument/2006/relationships/hyperlink" Target="https://www.freepik.com/free-vector/abstract-lineal-shapes-landing-page-template_4864691.htm/?utm_source=slidesgo_template&amp;utm_medium=referral-link&amp;utm_campaign=sg_resources&amp;utm_content=freepik" TargetMode="External"/><Relationship Id="rId5" Type="http://schemas.openxmlformats.org/officeDocument/2006/relationships/image" Target="../media/image17.png"/><Relationship Id="rId6" Type="http://schemas.openxmlformats.org/officeDocument/2006/relationships/image" Target="../media/image14.png"/><Relationship Id="rId7" Type="http://schemas.openxmlformats.org/officeDocument/2006/relationships/image" Target="../media/image1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4.xml"/><Relationship Id="rId3" Type="http://schemas.openxmlformats.org/officeDocument/2006/relationships/hyperlink" Target="https://www.freepik.com/free-vector/abstract-landing-page_4184943.htm/?utm_source=slidesgo_template&amp;utm_medium=referral-link&amp;utm_campaign=sg_resources&amp;utm_content=freepik" TargetMode="External"/><Relationship Id="rId4" Type="http://schemas.openxmlformats.org/officeDocument/2006/relationships/hyperlink" Target="https://www.freepik.com/free-photo/modern-equipped-computer-lab_21797037.htm/?utm_source=slidesgo_template&amp;utm_medium=referral-link&amp;utm_campaign=sg_resources&amp;utm_content=freepik" TargetMode="External"/><Relationship Id="rId5" Type="http://schemas.openxmlformats.org/officeDocument/2006/relationships/hyperlink" Target="https://www.freepik.com/free-photo/modern-equipped-computer-lab_21797049.htm/?utm_source=slidesgo_template&amp;utm_medium=referral-link&amp;utm_campaign=sg_resources&amp;utm_content=freepik" TargetMode="External"/><Relationship Id="rId6" Type="http://schemas.openxmlformats.org/officeDocument/2006/relationships/hyperlink" Target="https://www.freepik.com/free-photo/young-network-engineers-with-laptop-medium-shot_5819234.htm/?utm_source=slidesgo_template&amp;utm_medium=referral-link&amp;utm_campaign=sg_resources&amp;utm_content=freepik" TargetMode="External"/><Relationship Id="rId7" Type="http://schemas.openxmlformats.org/officeDocument/2006/relationships/hyperlink" Target="https://www.freepik.com/free-photo/black-man-working-with-computer_25609729.htm/?utm_source=slidesgo_template&amp;utm_medium=referral-link&amp;utm_campaign=sg_resources&amp;utm_content=freepik" TargetMode="External"/><Relationship Id="rId8" Type="http://schemas.openxmlformats.org/officeDocument/2006/relationships/hyperlink" Target="https://www.freepik.com/free-photo/people-working-as-team-company_19534460.htm/?utm_source=slidesgo_template&amp;utm_medium=referral-link&amp;utm_campaign=sg_resources&amp;utm_content=freepik"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xml"/><Relationship Id="rId3" Type="http://schemas.openxmlformats.org/officeDocument/2006/relationships/image" Target="../media/image1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6.xml"/><Relationship Id="rId3" Type="http://schemas.openxmlformats.org/officeDocument/2006/relationships/comments" Target="../comments/comment1.xml"/><Relationship Id="rId4" Type="http://schemas.openxmlformats.org/officeDocument/2006/relationships/image" Target="../media/image11.png"/><Relationship Id="rId5"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hyperlink" Target="http://github.com/KevinGeng07/Acardemy" TargetMode="Externa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grpSp>
        <p:nvGrpSpPr>
          <p:cNvPr id="288" name="Google Shape;288;p38"/>
          <p:cNvGrpSpPr/>
          <p:nvPr/>
        </p:nvGrpSpPr>
        <p:grpSpPr>
          <a:xfrm rot="756538">
            <a:off x="-943408" y="-1494947"/>
            <a:ext cx="4574157" cy="3479412"/>
            <a:chOff x="1522650" y="1117750"/>
            <a:chExt cx="4574075" cy="3479350"/>
          </a:xfrm>
        </p:grpSpPr>
        <p:sp>
          <p:nvSpPr>
            <p:cNvPr id="289" name="Google Shape;289;p38"/>
            <p:cNvSpPr/>
            <p:nvPr/>
          </p:nvSpPr>
          <p:spPr>
            <a:xfrm>
              <a:off x="2305900" y="1117750"/>
              <a:ext cx="3790825" cy="3217100"/>
            </a:xfrm>
            <a:custGeom>
              <a:rect b="b" l="l" r="r" t="t"/>
              <a:pathLst>
                <a:path extrusionOk="0" h="128684" w="151633">
                  <a:moveTo>
                    <a:pt x="59573" y="1190"/>
                  </a:moveTo>
                  <a:lnTo>
                    <a:pt x="87345" y="18391"/>
                  </a:lnTo>
                  <a:cubicBezTo>
                    <a:pt x="87254" y="18737"/>
                    <a:pt x="87376" y="19117"/>
                    <a:pt x="87682" y="19337"/>
                  </a:cubicBezTo>
                  <a:cubicBezTo>
                    <a:pt x="87712" y="19358"/>
                    <a:pt x="87742" y="19374"/>
                    <a:pt x="87773" y="19391"/>
                  </a:cubicBezTo>
                  <a:lnTo>
                    <a:pt x="73089" y="35287"/>
                  </a:lnTo>
                  <a:cubicBezTo>
                    <a:pt x="73041" y="35228"/>
                    <a:pt x="72987" y="35173"/>
                    <a:pt x="72923" y="35127"/>
                  </a:cubicBezTo>
                  <a:cubicBezTo>
                    <a:pt x="72772" y="35017"/>
                    <a:pt x="72594" y="34961"/>
                    <a:pt x="72410" y="34961"/>
                  </a:cubicBezTo>
                  <a:cubicBezTo>
                    <a:pt x="72364" y="34961"/>
                    <a:pt x="72317" y="34964"/>
                    <a:pt x="72269" y="34972"/>
                  </a:cubicBezTo>
                  <a:lnTo>
                    <a:pt x="59361" y="1513"/>
                  </a:lnTo>
                  <a:cubicBezTo>
                    <a:pt x="59397" y="1478"/>
                    <a:pt x="59435" y="1443"/>
                    <a:pt x="59466" y="1400"/>
                  </a:cubicBezTo>
                  <a:cubicBezTo>
                    <a:pt x="59513" y="1335"/>
                    <a:pt x="59546" y="1262"/>
                    <a:pt x="59573" y="1190"/>
                  </a:cubicBezTo>
                  <a:close/>
                  <a:moveTo>
                    <a:pt x="57905" y="1155"/>
                  </a:moveTo>
                  <a:cubicBezTo>
                    <a:pt x="57962" y="1330"/>
                    <a:pt x="58069" y="1490"/>
                    <a:pt x="58229" y="1604"/>
                  </a:cubicBezTo>
                  <a:cubicBezTo>
                    <a:pt x="58385" y="1716"/>
                    <a:pt x="58564" y="1770"/>
                    <a:pt x="58744" y="1770"/>
                  </a:cubicBezTo>
                  <a:cubicBezTo>
                    <a:pt x="58890" y="1770"/>
                    <a:pt x="59035" y="1731"/>
                    <a:pt x="59165" y="1661"/>
                  </a:cubicBezTo>
                  <a:lnTo>
                    <a:pt x="72044" y="35042"/>
                  </a:lnTo>
                  <a:cubicBezTo>
                    <a:pt x="71907" y="35103"/>
                    <a:pt x="71787" y="35197"/>
                    <a:pt x="71696" y="35320"/>
                  </a:cubicBezTo>
                  <a:lnTo>
                    <a:pt x="34939" y="10633"/>
                  </a:lnTo>
                  <a:cubicBezTo>
                    <a:pt x="34967" y="10533"/>
                    <a:pt x="34978" y="10431"/>
                    <a:pt x="34971" y="10330"/>
                  </a:cubicBezTo>
                  <a:lnTo>
                    <a:pt x="57905" y="1155"/>
                  </a:lnTo>
                  <a:close/>
                  <a:moveTo>
                    <a:pt x="34896" y="10886"/>
                  </a:moveTo>
                  <a:lnTo>
                    <a:pt x="71585" y="35528"/>
                  </a:lnTo>
                  <a:cubicBezTo>
                    <a:pt x="71451" y="35873"/>
                    <a:pt x="71547" y="36273"/>
                    <a:pt x="71839" y="36520"/>
                  </a:cubicBezTo>
                  <a:lnTo>
                    <a:pt x="61150" y="46075"/>
                  </a:lnTo>
                  <a:cubicBezTo>
                    <a:pt x="61131" y="46059"/>
                    <a:pt x="61114" y="46040"/>
                    <a:pt x="61092" y="46024"/>
                  </a:cubicBezTo>
                  <a:cubicBezTo>
                    <a:pt x="60938" y="45913"/>
                    <a:pt x="60760" y="45860"/>
                    <a:pt x="60583" y="45860"/>
                  </a:cubicBezTo>
                  <a:cubicBezTo>
                    <a:pt x="60438" y="45860"/>
                    <a:pt x="60294" y="45896"/>
                    <a:pt x="60165" y="45964"/>
                  </a:cubicBezTo>
                  <a:lnTo>
                    <a:pt x="34896" y="10886"/>
                  </a:lnTo>
                  <a:close/>
                  <a:moveTo>
                    <a:pt x="88012" y="19481"/>
                  </a:moveTo>
                  <a:cubicBezTo>
                    <a:pt x="88073" y="19495"/>
                    <a:pt x="88135" y="19503"/>
                    <a:pt x="88199" y="19503"/>
                  </a:cubicBezTo>
                  <a:cubicBezTo>
                    <a:pt x="88236" y="19503"/>
                    <a:pt x="88270" y="19496"/>
                    <a:pt x="88308" y="19491"/>
                  </a:cubicBezTo>
                  <a:lnTo>
                    <a:pt x="90601" y="57808"/>
                  </a:lnTo>
                  <a:cubicBezTo>
                    <a:pt x="90477" y="57828"/>
                    <a:pt x="90359" y="57878"/>
                    <a:pt x="90253" y="57948"/>
                  </a:cubicBezTo>
                  <a:lnTo>
                    <a:pt x="73040" y="36456"/>
                  </a:lnTo>
                  <a:cubicBezTo>
                    <a:pt x="73069" y="36426"/>
                    <a:pt x="73102" y="36397"/>
                    <a:pt x="73126" y="36363"/>
                  </a:cubicBezTo>
                  <a:cubicBezTo>
                    <a:pt x="73264" y="36171"/>
                    <a:pt x="73319" y="35936"/>
                    <a:pt x="73280" y="35702"/>
                  </a:cubicBezTo>
                  <a:cubicBezTo>
                    <a:pt x="73268" y="35629"/>
                    <a:pt x="73244" y="35561"/>
                    <a:pt x="73216" y="35494"/>
                  </a:cubicBezTo>
                  <a:lnTo>
                    <a:pt x="88012" y="19481"/>
                  </a:lnTo>
                  <a:close/>
                  <a:moveTo>
                    <a:pt x="88769" y="19295"/>
                  </a:moveTo>
                  <a:lnTo>
                    <a:pt x="121569" y="41232"/>
                  </a:lnTo>
                  <a:cubicBezTo>
                    <a:pt x="121516" y="41429"/>
                    <a:pt x="121532" y="41636"/>
                    <a:pt x="121612" y="41820"/>
                  </a:cubicBezTo>
                  <a:lnTo>
                    <a:pt x="91516" y="58252"/>
                  </a:lnTo>
                  <a:cubicBezTo>
                    <a:pt x="91455" y="58141"/>
                    <a:pt x="91371" y="58040"/>
                    <a:pt x="91261" y="57962"/>
                  </a:cubicBezTo>
                  <a:cubicBezTo>
                    <a:pt x="91131" y="57868"/>
                    <a:pt x="90984" y="57820"/>
                    <a:pt x="90835" y="57804"/>
                  </a:cubicBezTo>
                  <a:lnTo>
                    <a:pt x="88539" y="19431"/>
                  </a:lnTo>
                  <a:cubicBezTo>
                    <a:pt x="88621" y="19396"/>
                    <a:pt x="88699" y="19354"/>
                    <a:pt x="88769" y="19295"/>
                  </a:cubicBezTo>
                  <a:close/>
                  <a:moveTo>
                    <a:pt x="72858" y="36603"/>
                  </a:moveTo>
                  <a:lnTo>
                    <a:pt x="90079" y="58104"/>
                  </a:lnTo>
                  <a:cubicBezTo>
                    <a:pt x="90062" y="58125"/>
                    <a:pt x="90041" y="58144"/>
                    <a:pt x="90025" y="58165"/>
                  </a:cubicBezTo>
                  <a:cubicBezTo>
                    <a:pt x="89989" y="58216"/>
                    <a:pt x="89960" y="58268"/>
                    <a:pt x="89936" y="58323"/>
                  </a:cubicBezTo>
                  <a:lnTo>
                    <a:pt x="61457" y="46818"/>
                  </a:lnTo>
                  <a:cubicBezTo>
                    <a:pt x="61473" y="46617"/>
                    <a:pt x="61422" y="46416"/>
                    <a:pt x="61307" y="46247"/>
                  </a:cubicBezTo>
                  <a:lnTo>
                    <a:pt x="72044" y="36651"/>
                  </a:lnTo>
                  <a:cubicBezTo>
                    <a:pt x="72160" y="36702"/>
                    <a:pt x="72283" y="36731"/>
                    <a:pt x="72406" y="36731"/>
                  </a:cubicBezTo>
                  <a:cubicBezTo>
                    <a:pt x="72565" y="36731"/>
                    <a:pt x="72719" y="36684"/>
                    <a:pt x="72858" y="36603"/>
                  </a:cubicBezTo>
                  <a:close/>
                  <a:moveTo>
                    <a:pt x="29406" y="22188"/>
                  </a:moveTo>
                  <a:lnTo>
                    <a:pt x="59857" y="46227"/>
                  </a:lnTo>
                  <a:cubicBezTo>
                    <a:pt x="59573" y="46625"/>
                    <a:pt x="59665" y="47178"/>
                    <a:pt x="60061" y="47462"/>
                  </a:cubicBezTo>
                  <a:cubicBezTo>
                    <a:pt x="60098" y="47488"/>
                    <a:pt x="60135" y="47509"/>
                    <a:pt x="60173" y="47529"/>
                  </a:cubicBezTo>
                  <a:lnTo>
                    <a:pt x="58655" y="58545"/>
                  </a:lnTo>
                  <a:cubicBezTo>
                    <a:pt x="58595" y="58532"/>
                    <a:pt x="58534" y="58525"/>
                    <a:pt x="58473" y="58525"/>
                  </a:cubicBezTo>
                  <a:cubicBezTo>
                    <a:pt x="58354" y="58525"/>
                    <a:pt x="58236" y="58550"/>
                    <a:pt x="58125" y="58596"/>
                  </a:cubicBezTo>
                  <a:lnTo>
                    <a:pt x="29406" y="22188"/>
                  </a:lnTo>
                  <a:close/>
                  <a:moveTo>
                    <a:pt x="16326" y="26247"/>
                  </a:moveTo>
                  <a:lnTo>
                    <a:pt x="57750" y="58893"/>
                  </a:lnTo>
                  <a:cubicBezTo>
                    <a:pt x="57750" y="58894"/>
                    <a:pt x="57749" y="58894"/>
                    <a:pt x="57748" y="58895"/>
                  </a:cubicBezTo>
                  <a:cubicBezTo>
                    <a:pt x="57632" y="59054"/>
                    <a:pt x="57582" y="59240"/>
                    <a:pt x="57584" y="59421"/>
                  </a:cubicBezTo>
                  <a:lnTo>
                    <a:pt x="33209" y="61477"/>
                  </a:lnTo>
                  <a:cubicBezTo>
                    <a:pt x="33171" y="61253"/>
                    <a:pt x="33049" y="61044"/>
                    <a:pt x="32851" y="60900"/>
                  </a:cubicBezTo>
                  <a:cubicBezTo>
                    <a:pt x="32696" y="60788"/>
                    <a:pt x="32515" y="60735"/>
                    <a:pt x="32336" y="60735"/>
                  </a:cubicBezTo>
                  <a:cubicBezTo>
                    <a:pt x="32231" y="60735"/>
                    <a:pt x="32126" y="60753"/>
                    <a:pt x="32028" y="60789"/>
                  </a:cubicBezTo>
                  <a:lnTo>
                    <a:pt x="16086" y="26436"/>
                  </a:lnTo>
                  <a:cubicBezTo>
                    <a:pt x="16176" y="26387"/>
                    <a:pt x="16257" y="26325"/>
                    <a:pt x="16326" y="26247"/>
                  </a:cubicBezTo>
                  <a:close/>
                  <a:moveTo>
                    <a:pt x="57622" y="59652"/>
                  </a:moveTo>
                  <a:cubicBezTo>
                    <a:pt x="57674" y="59839"/>
                    <a:pt x="57783" y="60008"/>
                    <a:pt x="57952" y="60129"/>
                  </a:cubicBezTo>
                  <a:cubicBezTo>
                    <a:pt x="58054" y="60201"/>
                    <a:pt x="58165" y="60247"/>
                    <a:pt x="58279" y="60272"/>
                  </a:cubicBezTo>
                  <a:lnTo>
                    <a:pt x="55785" y="68604"/>
                  </a:lnTo>
                  <a:cubicBezTo>
                    <a:pt x="55759" y="68602"/>
                    <a:pt x="55732" y="68601"/>
                    <a:pt x="55705" y="68601"/>
                  </a:cubicBezTo>
                  <a:cubicBezTo>
                    <a:pt x="55430" y="68601"/>
                    <a:pt x="55160" y="68726"/>
                    <a:pt x="54987" y="68966"/>
                  </a:cubicBezTo>
                  <a:cubicBezTo>
                    <a:pt x="54939" y="69034"/>
                    <a:pt x="54905" y="69108"/>
                    <a:pt x="54878" y="69182"/>
                  </a:cubicBezTo>
                  <a:lnTo>
                    <a:pt x="33192" y="61843"/>
                  </a:lnTo>
                  <a:cubicBezTo>
                    <a:pt x="33203" y="61799"/>
                    <a:pt x="33210" y="61755"/>
                    <a:pt x="33214" y="61709"/>
                  </a:cubicBezTo>
                  <a:lnTo>
                    <a:pt x="57622" y="59652"/>
                  </a:lnTo>
                  <a:close/>
                  <a:moveTo>
                    <a:pt x="61404" y="47049"/>
                  </a:moveTo>
                  <a:lnTo>
                    <a:pt x="89872" y="58550"/>
                  </a:lnTo>
                  <a:cubicBezTo>
                    <a:pt x="89825" y="58868"/>
                    <a:pt x="89949" y="59201"/>
                    <a:pt x="90228" y="59401"/>
                  </a:cubicBezTo>
                  <a:cubicBezTo>
                    <a:pt x="90327" y="59471"/>
                    <a:pt x="90435" y="59515"/>
                    <a:pt x="90546" y="59541"/>
                  </a:cubicBezTo>
                  <a:lnTo>
                    <a:pt x="88027" y="76730"/>
                  </a:lnTo>
                  <a:cubicBezTo>
                    <a:pt x="88011" y="76729"/>
                    <a:pt x="87994" y="76729"/>
                    <a:pt x="87977" y="76729"/>
                  </a:cubicBezTo>
                  <a:cubicBezTo>
                    <a:pt x="87931" y="76729"/>
                    <a:pt x="87884" y="76732"/>
                    <a:pt x="87837" y="76740"/>
                  </a:cubicBezTo>
                  <a:cubicBezTo>
                    <a:pt x="87715" y="76760"/>
                    <a:pt x="87603" y="76805"/>
                    <a:pt x="87501" y="76869"/>
                  </a:cubicBezTo>
                  <a:lnTo>
                    <a:pt x="61265" y="47294"/>
                  </a:lnTo>
                  <a:cubicBezTo>
                    <a:pt x="61275" y="47282"/>
                    <a:pt x="61288" y="47273"/>
                    <a:pt x="61297" y="47259"/>
                  </a:cubicBezTo>
                  <a:cubicBezTo>
                    <a:pt x="61344" y="47194"/>
                    <a:pt x="61377" y="47123"/>
                    <a:pt x="61404" y="47049"/>
                  </a:cubicBezTo>
                  <a:close/>
                  <a:moveTo>
                    <a:pt x="61096" y="47455"/>
                  </a:moveTo>
                  <a:lnTo>
                    <a:pt x="87328" y="77024"/>
                  </a:lnTo>
                  <a:cubicBezTo>
                    <a:pt x="87322" y="77033"/>
                    <a:pt x="87314" y="77039"/>
                    <a:pt x="87308" y="77047"/>
                  </a:cubicBezTo>
                  <a:lnTo>
                    <a:pt x="59297" y="59712"/>
                  </a:lnTo>
                  <a:cubicBezTo>
                    <a:pt x="59429" y="59348"/>
                    <a:pt x="59315" y="58926"/>
                    <a:pt x="58985" y="58689"/>
                  </a:cubicBezTo>
                  <a:cubicBezTo>
                    <a:pt x="58952" y="58665"/>
                    <a:pt x="58916" y="58648"/>
                    <a:pt x="58882" y="58628"/>
                  </a:cubicBezTo>
                  <a:lnTo>
                    <a:pt x="60400" y="47607"/>
                  </a:lnTo>
                  <a:cubicBezTo>
                    <a:pt x="60459" y="47619"/>
                    <a:pt x="60519" y="47627"/>
                    <a:pt x="60578" y="47627"/>
                  </a:cubicBezTo>
                  <a:cubicBezTo>
                    <a:pt x="60762" y="47627"/>
                    <a:pt x="60943" y="47564"/>
                    <a:pt x="61096" y="47455"/>
                  </a:cubicBezTo>
                  <a:close/>
                  <a:moveTo>
                    <a:pt x="59189" y="59922"/>
                  </a:moveTo>
                  <a:lnTo>
                    <a:pt x="87178" y="77244"/>
                  </a:lnTo>
                  <a:cubicBezTo>
                    <a:pt x="87172" y="77259"/>
                    <a:pt x="87166" y="77275"/>
                    <a:pt x="87161" y="77291"/>
                  </a:cubicBezTo>
                  <a:lnTo>
                    <a:pt x="56571" y="69673"/>
                  </a:lnTo>
                  <a:cubicBezTo>
                    <a:pt x="56646" y="69338"/>
                    <a:pt x="56520" y="68976"/>
                    <a:pt x="56224" y="68763"/>
                  </a:cubicBezTo>
                  <a:cubicBezTo>
                    <a:pt x="56157" y="68717"/>
                    <a:pt x="56087" y="68682"/>
                    <a:pt x="56015" y="68656"/>
                  </a:cubicBezTo>
                  <a:lnTo>
                    <a:pt x="58519" y="60290"/>
                  </a:lnTo>
                  <a:cubicBezTo>
                    <a:pt x="58777" y="60275"/>
                    <a:pt x="59025" y="60152"/>
                    <a:pt x="59188" y="59926"/>
                  </a:cubicBezTo>
                  <a:cubicBezTo>
                    <a:pt x="59189" y="59924"/>
                    <a:pt x="59189" y="59923"/>
                    <a:pt x="59189" y="59922"/>
                  </a:cubicBezTo>
                  <a:close/>
                  <a:moveTo>
                    <a:pt x="6382" y="54567"/>
                  </a:moveTo>
                  <a:lnTo>
                    <a:pt x="31456" y="61554"/>
                  </a:lnTo>
                  <a:cubicBezTo>
                    <a:pt x="31440" y="61772"/>
                    <a:pt x="31506" y="61990"/>
                    <a:pt x="31643" y="62166"/>
                  </a:cubicBezTo>
                  <a:lnTo>
                    <a:pt x="15546" y="78173"/>
                  </a:lnTo>
                  <a:cubicBezTo>
                    <a:pt x="15506" y="78130"/>
                    <a:pt x="15461" y="78092"/>
                    <a:pt x="15414" y="78055"/>
                  </a:cubicBezTo>
                  <a:cubicBezTo>
                    <a:pt x="15260" y="77944"/>
                    <a:pt x="15081" y="77892"/>
                    <a:pt x="14905" y="77892"/>
                  </a:cubicBezTo>
                  <a:cubicBezTo>
                    <a:pt x="14826" y="77892"/>
                    <a:pt x="14747" y="77902"/>
                    <a:pt x="14671" y="77923"/>
                  </a:cubicBezTo>
                  <a:lnTo>
                    <a:pt x="6061" y="55104"/>
                  </a:lnTo>
                  <a:cubicBezTo>
                    <a:pt x="6125" y="55054"/>
                    <a:pt x="6183" y="54997"/>
                    <a:pt x="6233" y="54928"/>
                  </a:cubicBezTo>
                  <a:cubicBezTo>
                    <a:pt x="6313" y="54818"/>
                    <a:pt x="6360" y="54692"/>
                    <a:pt x="6382" y="54567"/>
                  </a:cubicBezTo>
                  <a:close/>
                  <a:moveTo>
                    <a:pt x="91099" y="59489"/>
                  </a:moveTo>
                  <a:lnTo>
                    <a:pt x="104457" y="79682"/>
                  </a:lnTo>
                  <a:cubicBezTo>
                    <a:pt x="104363" y="79741"/>
                    <a:pt x="104277" y="79819"/>
                    <a:pt x="104210" y="79913"/>
                  </a:cubicBezTo>
                  <a:cubicBezTo>
                    <a:pt x="104146" y="80003"/>
                    <a:pt x="104103" y="80102"/>
                    <a:pt x="104076" y="80204"/>
                  </a:cubicBezTo>
                  <a:lnTo>
                    <a:pt x="88866" y="77650"/>
                  </a:lnTo>
                  <a:cubicBezTo>
                    <a:pt x="88877" y="77362"/>
                    <a:pt x="88749" y="77075"/>
                    <a:pt x="88499" y="76896"/>
                  </a:cubicBezTo>
                  <a:cubicBezTo>
                    <a:pt x="88425" y="76842"/>
                    <a:pt x="88344" y="76806"/>
                    <a:pt x="88260" y="76778"/>
                  </a:cubicBezTo>
                  <a:lnTo>
                    <a:pt x="90783" y="59563"/>
                  </a:lnTo>
                  <a:cubicBezTo>
                    <a:pt x="90892" y="59558"/>
                    <a:pt x="90999" y="59534"/>
                    <a:pt x="91099" y="59489"/>
                  </a:cubicBezTo>
                  <a:close/>
                  <a:moveTo>
                    <a:pt x="33100" y="62061"/>
                  </a:moveTo>
                  <a:lnTo>
                    <a:pt x="54828" y="69413"/>
                  </a:lnTo>
                  <a:cubicBezTo>
                    <a:pt x="54804" y="69712"/>
                    <a:pt x="54931" y="70016"/>
                    <a:pt x="55192" y="70201"/>
                  </a:cubicBezTo>
                  <a:cubicBezTo>
                    <a:pt x="55275" y="70262"/>
                    <a:pt x="55369" y="70305"/>
                    <a:pt x="55466" y="70333"/>
                  </a:cubicBezTo>
                  <a:lnTo>
                    <a:pt x="54144" y="97291"/>
                  </a:lnTo>
                  <a:cubicBezTo>
                    <a:pt x="54112" y="97293"/>
                    <a:pt x="54080" y="97293"/>
                    <a:pt x="54049" y="97298"/>
                  </a:cubicBezTo>
                  <a:cubicBezTo>
                    <a:pt x="53964" y="97313"/>
                    <a:pt x="53885" y="97342"/>
                    <a:pt x="53809" y="97378"/>
                  </a:cubicBezTo>
                  <a:lnTo>
                    <a:pt x="32845" y="62338"/>
                  </a:lnTo>
                  <a:cubicBezTo>
                    <a:pt x="32924" y="62281"/>
                    <a:pt x="32998" y="62217"/>
                    <a:pt x="33057" y="62136"/>
                  </a:cubicBezTo>
                  <a:cubicBezTo>
                    <a:pt x="33074" y="62112"/>
                    <a:pt x="33085" y="62086"/>
                    <a:pt x="33100" y="62061"/>
                  </a:cubicBezTo>
                  <a:close/>
                  <a:moveTo>
                    <a:pt x="56487" y="69893"/>
                  </a:moveTo>
                  <a:lnTo>
                    <a:pt x="87105" y="77517"/>
                  </a:lnTo>
                  <a:cubicBezTo>
                    <a:pt x="87088" y="77681"/>
                    <a:pt x="87116" y="77843"/>
                    <a:pt x="87186" y="77992"/>
                  </a:cubicBezTo>
                  <a:lnTo>
                    <a:pt x="54942" y="97700"/>
                  </a:lnTo>
                  <a:cubicBezTo>
                    <a:pt x="54883" y="97604"/>
                    <a:pt x="54803" y="97519"/>
                    <a:pt x="54708" y="97452"/>
                  </a:cubicBezTo>
                  <a:cubicBezTo>
                    <a:pt x="54609" y="97379"/>
                    <a:pt x="54496" y="97331"/>
                    <a:pt x="54379" y="97305"/>
                  </a:cubicBezTo>
                  <a:lnTo>
                    <a:pt x="55700" y="70367"/>
                  </a:lnTo>
                  <a:lnTo>
                    <a:pt x="55705" y="70367"/>
                  </a:lnTo>
                  <a:cubicBezTo>
                    <a:pt x="55753" y="70367"/>
                    <a:pt x="55802" y="70364"/>
                    <a:pt x="55850" y="70355"/>
                  </a:cubicBezTo>
                  <a:cubicBezTo>
                    <a:pt x="56084" y="70317"/>
                    <a:pt x="56287" y="70190"/>
                    <a:pt x="56427" y="69997"/>
                  </a:cubicBezTo>
                  <a:cubicBezTo>
                    <a:pt x="56450" y="69964"/>
                    <a:pt x="56468" y="69927"/>
                    <a:pt x="56487" y="69893"/>
                  </a:cubicBezTo>
                  <a:close/>
                  <a:moveTo>
                    <a:pt x="31811" y="62331"/>
                  </a:moveTo>
                  <a:cubicBezTo>
                    <a:pt x="31814" y="62333"/>
                    <a:pt x="31817" y="62338"/>
                    <a:pt x="31821" y="62340"/>
                  </a:cubicBezTo>
                  <a:cubicBezTo>
                    <a:pt x="31978" y="62452"/>
                    <a:pt x="32156" y="62506"/>
                    <a:pt x="32336" y="62506"/>
                  </a:cubicBezTo>
                  <a:cubicBezTo>
                    <a:pt x="32439" y="62506"/>
                    <a:pt x="32539" y="62482"/>
                    <a:pt x="32636" y="62447"/>
                  </a:cubicBezTo>
                  <a:lnTo>
                    <a:pt x="53611" y="97508"/>
                  </a:lnTo>
                  <a:cubicBezTo>
                    <a:pt x="53561" y="97551"/>
                    <a:pt x="53513" y="97602"/>
                    <a:pt x="53473" y="97657"/>
                  </a:cubicBezTo>
                  <a:cubicBezTo>
                    <a:pt x="53449" y="97691"/>
                    <a:pt x="53432" y="97726"/>
                    <a:pt x="53414" y="97761"/>
                  </a:cubicBezTo>
                  <a:lnTo>
                    <a:pt x="15678" y="79186"/>
                  </a:lnTo>
                  <a:cubicBezTo>
                    <a:pt x="15816" y="78926"/>
                    <a:pt x="15811" y="78622"/>
                    <a:pt x="15682" y="78371"/>
                  </a:cubicBezTo>
                  <a:lnTo>
                    <a:pt x="31811" y="62331"/>
                  </a:lnTo>
                  <a:close/>
                  <a:moveTo>
                    <a:pt x="1615" y="71499"/>
                  </a:moveTo>
                  <a:lnTo>
                    <a:pt x="14037" y="78573"/>
                  </a:lnTo>
                  <a:cubicBezTo>
                    <a:pt x="13958" y="78911"/>
                    <a:pt x="14084" y="79279"/>
                    <a:pt x="14383" y="79494"/>
                  </a:cubicBezTo>
                  <a:cubicBezTo>
                    <a:pt x="14539" y="79606"/>
                    <a:pt x="14719" y="79660"/>
                    <a:pt x="14898" y="79660"/>
                  </a:cubicBezTo>
                  <a:cubicBezTo>
                    <a:pt x="15136" y="79660"/>
                    <a:pt x="15368" y="79558"/>
                    <a:pt x="15538" y="79377"/>
                  </a:cubicBezTo>
                  <a:lnTo>
                    <a:pt x="53328" y="97978"/>
                  </a:lnTo>
                  <a:cubicBezTo>
                    <a:pt x="53297" y="98118"/>
                    <a:pt x="53305" y="98265"/>
                    <a:pt x="53342" y="98402"/>
                  </a:cubicBezTo>
                  <a:lnTo>
                    <a:pt x="44172" y="100939"/>
                  </a:lnTo>
                  <a:cubicBezTo>
                    <a:pt x="44109" y="100823"/>
                    <a:pt x="44023" y="100722"/>
                    <a:pt x="43914" y="100644"/>
                  </a:cubicBezTo>
                  <a:cubicBezTo>
                    <a:pt x="43762" y="100534"/>
                    <a:pt x="43583" y="100477"/>
                    <a:pt x="43400" y="100477"/>
                  </a:cubicBezTo>
                  <a:cubicBezTo>
                    <a:pt x="43351" y="100477"/>
                    <a:pt x="43302" y="100481"/>
                    <a:pt x="43253" y="100489"/>
                  </a:cubicBezTo>
                  <a:cubicBezTo>
                    <a:pt x="43020" y="100528"/>
                    <a:pt x="42817" y="100655"/>
                    <a:pt x="42677" y="100848"/>
                  </a:cubicBezTo>
                  <a:cubicBezTo>
                    <a:pt x="42516" y="101072"/>
                    <a:pt x="42479" y="101346"/>
                    <a:pt x="42546" y="101594"/>
                  </a:cubicBezTo>
                  <a:lnTo>
                    <a:pt x="31935" y="108097"/>
                  </a:lnTo>
                  <a:cubicBezTo>
                    <a:pt x="31872" y="107978"/>
                    <a:pt x="31783" y="107872"/>
                    <a:pt x="31671" y="107790"/>
                  </a:cubicBezTo>
                  <a:cubicBezTo>
                    <a:pt x="31516" y="107679"/>
                    <a:pt x="31337" y="107626"/>
                    <a:pt x="31160" y="107626"/>
                  </a:cubicBezTo>
                  <a:cubicBezTo>
                    <a:pt x="30986" y="107626"/>
                    <a:pt x="30812" y="107678"/>
                    <a:pt x="30664" y="107776"/>
                  </a:cubicBezTo>
                  <a:lnTo>
                    <a:pt x="1598" y="71519"/>
                  </a:lnTo>
                  <a:cubicBezTo>
                    <a:pt x="1603" y="71511"/>
                    <a:pt x="1609" y="71506"/>
                    <a:pt x="1615" y="71499"/>
                  </a:cubicBezTo>
                  <a:close/>
                  <a:moveTo>
                    <a:pt x="87314" y="78191"/>
                  </a:moveTo>
                  <a:cubicBezTo>
                    <a:pt x="87360" y="78243"/>
                    <a:pt x="87409" y="78293"/>
                    <a:pt x="87467" y="78334"/>
                  </a:cubicBezTo>
                  <a:cubicBezTo>
                    <a:pt x="87623" y="78447"/>
                    <a:pt x="87803" y="78500"/>
                    <a:pt x="87981" y="78500"/>
                  </a:cubicBezTo>
                  <a:cubicBezTo>
                    <a:pt x="88023" y="78500"/>
                    <a:pt x="88063" y="78493"/>
                    <a:pt x="88103" y="78485"/>
                  </a:cubicBezTo>
                  <a:lnTo>
                    <a:pt x="95457" y="108915"/>
                  </a:lnTo>
                  <a:cubicBezTo>
                    <a:pt x="95228" y="108955"/>
                    <a:pt x="95026" y="109080"/>
                    <a:pt x="94890" y="109271"/>
                  </a:cubicBezTo>
                  <a:cubicBezTo>
                    <a:pt x="94886" y="109276"/>
                    <a:pt x="94884" y="109281"/>
                    <a:pt x="94880" y="109287"/>
                  </a:cubicBezTo>
                  <a:lnTo>
                    <a:pt x="55049" y="98390"/>
                  </a:lnTo>
                  <a:cubicBezTo>
                    <a:pt x="55079" y="98272"/>
                    <a:pt x="55087" y="98149"/>
                    <a:pt x="55066" y="98026"/>
                  </a:cubicBezTo>
                  <a:cubicBezTo>
                    <a:pt x="55060" y="97989"/>
                    <a:pt x="55048" y="97954"/>
                    <a:pt x="55038" y="97917"/>
                  </a:cubicBezTo>
                  <a:lnTo>
                    <a:pt x="87314" y="78191"/>
                  </a:lnTo>
                  <a:close/>
                  <a:moveTo>
                    <a:pt x="42637" y="101815"/>
                  </a:moveTo>
                  <a:cubicBezTo>
                    <a:pt x="42697" y="101917"/>
                    <a:pt x="42779" y="102009"/>
                    <a:pt x="42882" y="102083"/>
                  </a:cubicBezTo>
                  <a:cubicBezTo>
                    <a:pt x="43034" y="102192"/>
                    <a:pt x="43212" y="102249"/>
                    <a:pt x="43395" y="102249"/>
                  </a:cubicBezTo>
                  <a:cubicBezTo>
                    <a:pt x="43443" y="102249"/>
                    <a:pt x="43493" y="102245"/>
                    <a:pt x="43541" y="102237"/>
                  </a:cubicBezTo>
                  <a:cubicBezTo>
                    <a:pt x="43588" y="102229"/>
                    <a:pt x="43633" y="102216"/>
                    <a:pt x="43679" y="102201"/>
                  </a:cubicBezTo>
                  <a:lnTo>
                    <a:pt x="55444" y="118817"/>
                  </a:lnTo>
                  <a:cubicBezTo>
                    <a:pt x="55361" y="118874"/>
                    <a:pt x="55285" y="118944"/>
                    <a:pt x="55225" y="119027"/>
                  </a:cubicBezTo>
                  <a:cubicBezTo>
                    <a:pt x="55134" y="119155"/>
                    <a:pt x="55081" y="119302"/>
                    <a:pt x="55066" y="119454"/>
                  </a:cubicBezTo>
                  <a:lnTo>
                    <a:pt x="38399" y="118443"/>
                  </a:lnTo>
                  <a:lnTo>
                    <a:pt x="31738" y="109173"/>
                  </a:lnTo>
                  <a:cubicBezTo>
                    <a:pt x="31789" y="109128"/>
                    <a:pt x="31835" y="109080"/>
                    <a:pt x="31876" y="109025"/>
                  </a:cubicBezTo>
                  <a:cubicBezTo>
                    <a:pt x="32014" y="108832"/>
                    <a:pt x="32069" y="108598"/>
                    <a:pt x="32030" y="108364"/>
                  </a:cubicBezTo>
                  <a:cubicBezTo>
                    <a:pt x="32027" y="108350"/>
                    <a:pt x="32021" y="108336"/>
                    <a:pt x="32017" y="108321"/>
                  </a:cubicBezTo>
                  <a:lnTo>
                    <a:pt x="42637" y="101815"/>
                  </a:lnTo>
                  <a:close/>
                  <a:moveTo>
                    <a:pt x="54958" y="98612"/>
                  </a:moveTo>
                  <a:lnTo>
                    <a:pt x="94775" y="109505"/>
                  </a:lnTo>
                  <a:cubicBezTo>
                    <a:pt x="94674" y="109802"/>
                    <a:pt x="94737" y="110137"/>
                    <a:pt x="94949" y="110374"/>
                  </a:cubicBezTo>
                  <a:lnTo>
                    <a:pt x="79975" y="127087"/>
                  </a:lnTo>
                  <a:cubicBezTo>
                    <a:pt x="79970" y="127084"/>
                    <a:pt x="79968" y="127081"/>
                    <a:pt x="79965" y="127079"/>
                  </a:cubicBezTo>
                  <a:cubicBezTo>
                    <a:pt x="79813" y="126970"/>
                    <a:pt x="79634" y="126913"/>
                    <a:pt x="79451" y="126913"/>
                  </a:cubicBezTo>
                  <a:cubicBezTo>
                    <a:pt x="79403" y="126913"/>
                    <a:pt x="79354" y="126917"/>
                    <a:pt x="79305" y="126925"/>
                  </a:cubicBezTo>
                  <a:cubicBezTo>
                    <a:pt x="79089" y="126960"/>
                    <a:pt x="78902" y="127074"/>
                    <a:pt x="78766" y="127242"/>
                  </a:cubicBezTo>
                  <a:lnTo>
                    <a:pt x="44129" y="101861"/>
                  </a:lnTo>
                  <a:cubicBezTo>
                    <a:pt x="44257" y="101672"/>
                    <a:pt x="44310" y="101447"/>
                    <a:pt x="44272" y="101221"/>
                  </a:cubicBezTo>
                  <a:cubicBezTo>
                    <a:pt x="44268" y="101201"/>
                    <a:pt x="44262" y="101182"/>
                    <a:pt x="44256" y="101162"/>
                  </a:cubicBezTo>
                  <a:lnTo>
                    <a:pt x="53432" y="98624"/>
                  </a:lnTo>
                  <a:cubicBezTo>
                    <a:pt x="53492" y="98727"/>
                    <a:pt x="53573" y="98820"/>
                    <a:pt x="53678" y="98895"/>
                  </a:cubicBezTo>
                  <a:cubicBezTo>
                    <a:pt x="53834" y="99007"/>
                    <a:pt x="54013" y="99061"/>
                    <a:pt x="54193" y="99061"/>
                  </a:cubicBezTo>
                  <a:cubicBezTo>
                    <a:pt x="54468" y="99061"/>
                    <a:pt x="54740" y="98932"/>
                    <a:pt x="54914" y="98692"/>
                  </a:cubicBezTo>
                  <a:cubicBezTo>
                    <a:pt x="54931" y="98666"/>
                    <a:pt x="54943" y="98639"/>
                    <a:pt x="54958" y="98612"/>
                  </a:cubicBezTo>
                  <a:close/>
                  <a:moveTo>
                    <a:pt x="58749" y="0"/>
                  </a:moveTo>
                  <a:cubicBezTo>
                    <a:pt x="58700" y="0"/>
                    <a:pt x="58651" y="4"/>
                    <a:pt x="58601" y="13"/>
                  </a:cubicBezTo>
                  <a:cubicBezTo>
                    <a:pt x="58368" y="51"/>
                    <a:pt x="58165" y="178"/>
                    <a:pt x="58026" y="371"/>
                  </a:cubicBezTo>
                  <a:cubicBezTo>
                    <a:pt x="57906" y="537"/>
                    <a:pt x="57857" y="730"/>
                    <a:pt x="57863" y="922"/>
                  </a:cubicBezTo>
                  <a:lnTo>
                    <a:pt x="34925" y="10097"/>
                  </a:lnTo>
                  <a:cubicBezTo>
                    <a:pt x="34868" y="9931"/>
                    <a:pt x="34761" y="9780"/>
                    <a:pt x="34608" y="9669"/>
                  </a:cubicBezTo>
                  <a:cubicBezTo>
                    <a:pt x="34451" y="9557"/>
                    <a:pt x="34271" y="9503"/>
                    <a:pt x="34092" y="9503"/>
                  </a:cubicBezTo>
                  <a:cubicBezTo>
                    <a:pt x="33816" y="9503"/>
                    <a:pt x="33545" y="9631"/>
                    <a:pt x="33372" y="9872"/>
                  </a:cubicBezTo>
                  <a:cubicBezTo>
                    <a:pt x="33234" y="10064"/>
                    <a:pt x="33180" y="10299"/>
                    <a:pt x="33218" y="10533"/>
                  </a:cubicBezTo>
                  <a:cubicBezTo>
                    <a:pt x="33257" y="10766"/>
                    <a:pt x="33384" y="10969"/>
                    <a:pt x="33577" y="11108"/>
                  </a:cubicBezTo>
                  <a:cubicBezTo>
                    <a:pt x="33733" y="11221"/>
                    <a:pt x="33912" y="11274"/>
                    <a:pt x="34091" y="11274"/>
                  </a:cubicBezTo>
                  <a:cubicBezTo>
                    <a:pt x="34316" y="11274"/>
                    <a:pt x="34535" y="11185"/>
                    <a:pt x="34704" y="11023"/>
                  </a:cubicBezTo>
                  <a:lnTo>
                    <a:pt x="59844" y="45919"/>
                  </a:lnTo>
                  <a:lnTo>
                    <a:pt x="59844" y="45919"/>
                  </a:lnTo>
                  <a:lnTo>
                    <a:pt x="29110" y="21654"/>
                  </a:lnTo>
                  <a:cubicBezTo>
                    <a:pt x="29111" y="21652"/>
                    <a:pt x="29113" y="21651"/>
                    <a:pt x="29117" y="21648"/>
                  </a:cubicBezTo>
                  <a:cubicBezTo>
                    <a:pt x="29401" y="21251"/>
                    <a:pt x="29309" y="20697"/>
                    <a:pt x="28913" y="20413"/>
                  </a:cubicBezTo>
                  <a:cubicBezTo>
                    <a:pt x="28757" y="20301"/>
                    <a:pt x="28577" y="20247"/>
                    <a:pt x="28399" y="20247"/>
                  </a:cubicBezTo>
                  <a:cubicBezTo>
                    <a:pt x="28122" y="20247"/>
                    <a:pt x="27850" y="20375"/>
                    <a:pt x="27678" y="20616"/>
                  </a:cubicBezTo>
                  <a:cubicBezTo>
                    <a:pt x="27393" y="21013"/>
                    <a:pt x="27485" y="21567"/>
                    <a:pt x="27881" y="21851"/>
                  </a:cubicBezTo>
                  <a:cubicBezTo>
                    <a:pt x="28037" y="21963"/>
                    <a:pt x="28217" y="22017"/>
                    <a:pt x="28396" y="22017"/>
                  </a:cubicBezTo>
                  <a:cubicBezTo>
                    <a:pt x="28561" y="22017"/>
                    <a:pt x="28722" y="21967"/>
                    <a:pt x="28864" y="21877"/>
                  </a:cubicBezTo>
                  <a:lnTo>
                    <a:pt x="57922" y="58717"/>
                  </a:lnTo>
                  <a:cubicBezTo>
                    <a:pt x="57920" y="58718"/>
                    <a:pt x="57919" y="58719"/>
                    <a:pt x="57916" y="58723"/>
                  </a:cubicBezTo>
                  <a:lnTo>
                    <a:pt x="16459" y="26054"/>
                  </a:lnTo>
                  <a:cubicBezTo>
                    <a:pt x="16652" y="25671"/>
                    <a:pt x="16546" y="25194"/>
                    <a:pt x="16188" y="24937"/>
                  </a:cubicBezTo>
                  <a:cubicBezTo>
                    <a:pt x="16032" y="24825"/>
                    <a:pt x="15851" y="24771"/>
                    <a:pt x="15672" y="24771"/>
                  </a:cubicBezTo>
                  <a:cubicBezTo>
                    <a:pt x="15397" y="24771"/>
                    <a:pt x="15125" y="24899"/>
                    <a:pt x="14952" y="25140"/>
                  </a:cubicBezTo>
                  <a:cubicBezTo>
                    <a:pt x="14668" y="25537"/>
                    <a:pt x="14760" y="26091"/>
                    <a:pt x="15155" y="26375"/>
                  </a:cubicBezTo>
                  <a:cubicBezTo>
                    <a:pt x="15308" y="26486"/>
                    <a:pt x="15486" y="26541"/>
                    <a:pt x="15671" y="26541"/>
                  </a:cubicBezTo>
                  <a:cubicBezTo>
                    <a:pt x="15719" y="26541"/>
                    <a:pt x="15768" y="26537"/>
                    <a:pt x="15816" y="26529"/>
                  </a:cubicBezTo>
                  <a:cubicBezTo>
                    <a:pt x="15834" y="26526"/>
                    <a:pt x="15850" y="26520"/>
                    <a:pt x="15866" y="26516"/>
                  </a:cubicBezTo>
                  <a:lnTo>
                    <a:pt x="31824" y="60903"/>
                  </a:lnTo>
                  <a:cubicBezTo>
                    <a:pt x="31748" y="60958"/>
                    <a:pt x="31675" y="61023"/>
                    <a:pt x="31618" y="61103"/>
                  </a:cubicBezTo>
                  <a:cubicBezTo>
                    <a:pt x="31568" y="61173"/>
                    <a:pt x="31534" y="61248"/>
                    <a:pt x="31507" y="61324"/>
                  </a:cubicBezTo>
                  <a:lnTo>
                    <a:pt x="6390" y="54326"/>
                  </a:lnTo>
                  <a:cubicBezTo>
                    <a:pt x="6367" y="54081"/>
                    <a:pt x="6245" y="53846"/>
                    <a:pt x="6030" y="53692"/>
                  </a:cubicBezTo>
                  <a:cubicBezTo>
                    <a:pt x="5874" y="53581"/>
                    <a:pt x="5694" y="53527"/>
                    <a:pt x="5515" y="53527"/>
                  </a:cubicBezTo>
                  <a:cubicBezTo>
                    <a:pt x="5239" y="53527"/>
                    <a:pt x="4967" y="53655"/>
                    <a:pt x="4794" y="53896"/>
                  </a:cubicBezTo>
                  <a:cubicBezTo>
                    <a:pt x="4510" y="54293"/>
                    <a:pt x="4602" y="54846"/>
                    <a:pt x="4998" y="55131"/>
                  </a:cubicBezTo>
                  <a:cubicBezTo>
                    <a:pt x="5154" y="55243"/>
                    <a:pt x="5334" y="55297"/>
                    <a:pt x="5512" y="55297"/>
                  </a:cubicBezTo>
                  <a:cubicBezTo>
                    <a:pt x="5630" y="55297"/>
                    <a:pt x="5746" y="55269"/>
                    <a:pt x="5854" y="55223"/>
                  </a:cubicBezTo>
                  <a:lnTo>
                    <a:pt x="14454" y="78011"/>
                  </a:lnTo>
                  <a:cubicBezTo>
                    <a:pt x="14348" y="78072"/>
                    <a:pt x="14255" y="78154"/>
                    <a:pt x="14180" y="78258"/>
                  </a:cubicBezTo>
                  <a:cubicBezTo>
                    <a:pt x="14159" y="78289"/>
                    <a:pt x="14143" y="78321"/>
                    <a:pt x="14124" y="78354"/>
                  </a:cubicBezTo>
                  <a:lnTo>
                    <a:pt x="1732" y="71295"/>
                  </a:lnTo>
                  <a:cubicBezTo>
                    <a:pt x="1882" y="70925"/>
                    <a:pt x="1769" y="70488"/>
                    <a:pt x="1431" y="70244"/>
                  </a:cubicBezTo>
                  <a:cubicBezTo>
                    <a:pt x="1279" y="70136"/>
                    <a:pt x="1101" y="70079"/>
                    <a:pt x="918" y="70079"/>
                  </a:cubicBezTo>
                  <a:cubicBezTo>
                    <a:pt x="869" y="70079"/>
                    <a:pt x="819" y="70083"/>
                    <a:pt x="770" y="70091"/>
                  </a:cubicBezTo>
                  <a:cubicBezTo>
                    <a:pt x="535" y="70130"/>
                    <a:pt x="333" y="70257"/>
                    <a:pt x="193" y="70449"/>
                  </a:cubicBezTo>
                  <a:cubicBezTo>
                    <a:pt x="56" y="70642"/>
                    <a:pt x="1" y="70875"/>
                    <a:pt x="40" y="71109"/>
                  </a:cubicBezTo>
                  <a:cubicBezTo>
                    <a:pt x="79" y="71343"/>
                    <a:pt x="206" y="71547"/>
                    <a:pt x="399" y="71685"/>
                  </a:cubicBezTo>
                  <a:cubicBezTo>
                    <a:pt x="555" y="71797"/>
                    <a:pt x="734" y="71851"/>
                    <a:pt x="913" y="71851"/>
                  </a:cubicBezTo>
                  <a:cubicBezTo>
                    <a:pt x="1096" y="71851"/>
                    <a:pt x="1276" y="71789"/>
                    <a:pt x="1426" y="71680"/>
                  </a:cubicBezTo>
                  <a:lnTo>
                    <a:pt x="30491" y="107933"/>
                  </a:lnTo>
                  <a:cubicBezTo>
                    <a:pt x="30474" y="107952"/>
                    <a:pt x="30454" y="107971"/>
                    <a:pt x="30437" y="107994"/>
                  </a:cubicBezTo>
                  <a:cubicBezTo>
                    <a:pt x="30426" y="108010"/>
                    <a:pt x="30418" y="108029"/>
                    <a:pt x="30408" y="108045"/>
                  </a:cubicBezTo>
                  <a:lnTo>
                    <a:pt x="5131" y="93125"/>
                  </a:lnTo>
                  <a:cubicBezTo>
                    <a:pt x="5273" y="92758"/>
                    <a:pt x="5159" y="92325"/>
                    <a:pt x="4826" y="92087"/>
                  </a:cubicBezTo>
                  <a:cubicBezTo>
                    <a:pt x="4669" y="91975"/>
                    <a:pt x="4489" y="91921"/>
                    <a:pt x="4311" y="91921"/>
                  </a:cubicBezTo>
                  <a:cubicBezTo>
                    <a:pt x="4035" y="91921"/>
                    <a:pt x="3763" y="92050"/>
                    <a:pt x="3589" y="92291"/>
                  </a:cubicBezTo>
                  <a:cubicBezTo>
                    <a:pt x="3305" y="92688"/>
                    <a:pt x="3397" y="93241"/>
                    <a:pt x="3792" y="93527"/>
                  </a:cubicBezTo>
                  <a:cubicBezTo>
                    <a:pt x="3950" y="93639"/>
                    <a:pt x="4128" y="93692"/>
                    <a:pt x="4308" y="93692"/>
                  </a:cubicBezTo>
                  <a:cubicBezTo>
                    <a:pt x="4578" y="93692"/>
                    <a:pt x="4846" y="93566"/>
                    <a:pt x="5020" y="93332"/>
                  </a:cubicBezTo>
                  <a:lnTo>
                    <a:pt x="30310" y="108260"/>
                  </a:lnTo>
                  <a:cubicBezTo>
                    <a:pt x="30273" y="108387"/>
                    <a:pt x="30261" y="108519"/>
                    <a:pt x="30283" y="108652"/>
                  </a:cubicBezTo>
                  <a:cubicBezTo>
                    <a:pt x="30322" y="108886"/>
                    <a:pt x="30449" y="109090"/>
                    <a:pt x="30642" y="109228"/>
                  </a:cubicBezTo>
                  <a:cubicBezTo>
                    <a:pt x="30795" y="109337"/>
                    <a:pt x="30972" y="109394"/>
                    <a:pt x="31155" y="109394"/>
                  </a:cubicBezTo>
                  <a:cubicBezTo>
                    <a:pt x="31203" y="109394"/>
                    <a:pt x="31252" y="109389"/>
                    <a:pt x="31301" y="109382"/>
                  </a:cubicBezTo>
                  <a:cubicBezTo>
                    <a:pt x="31386" y="109367"/>
                    <a:pt x="31466" y="109337"/>
                    <a:pt x="31543" y="109302"/>
                  </a:cubicBezTo>
                  <a:lnTo>
                    <a:pt x="38242" y="118625"/>
                  </a:lnTo>
                  <a:lnTo>
                    <a:pt x="38274" y="118671"/>
                  </a:lnTo>
                  <a:lnTo>
                    <a:pt x="55072" y="119689"/>
                  </a:lnTo>
                  <a:cubicBezTo>
                    <a:pt x="55111" y="119923"/>
                    <a:pt x="55238" y="120126"/>
                    <a:pt x="55429" y="120263"/>
                  </a:cubicBezTo>
                  <a:cubicBezTo>
                    <a:pt x="55585" y="120375"/>
                    <a:pt x="55765" y="120428"/>
                    <a:pt x="55944" y="120428"/>
                  </a:cubicBezTo>
                  <a:cubicBezTo>
                    <a:pt x="56219" y="120428"/>
                    <a:pt x="56492" y="120300"/>
                    <a:pt x="56664" y="120059"/>
                  </a:cubicBezTo>
                  <a:cubicBezTo>
                    <a:pt x="56949" y="119663"/>
                    <a:pt x="56857" y="119109"/>
                    <a:pt x="56461" y="118824"/>
                  </a:cubicBezTo>
                  <a:cubicBezTo>
                    <a:pt x="56309" y="118716"/>
                    <a:pt x="56131" y="118659"/>
                    <a:pt x="55949" y="118659"/>
                  </a:cubicBezTo>
                  <a:cubicBezTo>
                    <a:pt x="55900" y="118659"/>
                    <a:pt x="55850" y="118663"/>
                    <a:pt x="55801" y="118671"/>
                  </a:cubicBezTo>
                  <a:cubicBezTo>
                    <a:pt x="55750" y="118679"/>
                    <a:pt x="55702" y="118694"/>
                    <a:pt x="55655" y="118710"/>
                  </a:cubicBezTo>
                  <a:lnTo>
                    <a:pt x="43893" y="102095"/>
                  </a:lnTo>
                  <a:cubicBezTo>
                    <a:pt x="43920" y="102077"/>
                    <a:pt x="43946" y="102056"/>
                    <a:pt x="43971" y="102035"/>
                  </a:cubicBezTo>
                  <a:lnTo>
                    <a:pt x="78639" y="127440"/>
                  </a:lnTo>
                  <a:cubicBezTo>
                    <a:pt x="78569" y="127597"/>
                    <a:pt x="78545" y="127770"/>
                    <a:pt x="78575" y="127942"/>
                  </a:cubicBezTo>
                  <a:cubicBezTo>
                    <a:pt x="78613" y="128175"/>
                    <a:pt x="78740" y="128380"/>
                    <a:pt x="78933" y="128518"/>
                  </a:cubicBezTo>
                  <a:cubicBezTo>
                    <a:pt x="79089" y="128630"/>
                    <a:pt x="79269" y="128683"/>
                    <a:pt x="79447" y="128683"/>
                  </a:cubicBezTo>
                  <a:cubicBezTo>
                    <a:pt x="79723" y="128683"/>
                    <a:pt x="79996" y="128555"/>
                    <a:pt x="80168" y="128314"/>
                  </a:cubicBezTo>
                  <a:cubicBezTo>
                    <a:pt x="80402" y="127987"/>
                    <a:pt x="80378" y="127555"/>
                    <a:pt x="80140" y="127252"/>
                  </a:cubicBezTo>
                  <a:lnTo>
                    <a:pt x="95125" y="110526"/>
                  </a:lnTo>
                  <a:cubicBezTo>
                    <a:pt x="95273" y="110624"/>
                    <a:pt x="95441" y="110672"/>
                    <a:pt x="95607" y="110672"/>
                  </a:cubicBezTo>
                  <a:cubicBezTo>
                    <a:pt x="95788" y="110672"/>
                    <a:pt x="95963" y="110612"/>
                    <a:pt x="96112" y="110507"/>
                  </a:cubicBezTo>
                  <a:lnTo>
                    <a:pt x="102491" y="121570"/>
                  </a:lnTo>
                  <a:cubicBezTo>
                    <a:pt x="102377" y="121631"/>
                    <a:pt x="102271" y="121716"/>
                    <a:pt x="102190" y="121830"/>
                  </a:cubicBezTo>
                  <a:cubicBezTo>
                    <a:pt x="101904" y="122228"/>
                    <a:pt x="101997" y="122780"/>
                    <a:pt x="102393" y="123065"/>
                  </a:cubicBezTo>
                  <a:cubicBezTo>
                    <a:pt x="102545" y="123175"/>
                    <a:pt x="102723" y="123231"/>
                    <a:pt x="102906" y="123231"/>
                  </a:cubicBezTo>
                  <a:cubicBezTo>
                    <a:pt x="102954" y="123231"/>
                    <a:pt x="103004" y="123228"/>
                    <a:pt x="103052" y="123219"/>
                  </a:cubicBezTo>
                  <a:cubicBezTo>
                    <a:pt x="103284" y="123181"/>
                    <a:pt x="103489" y="123053"/>
                    <a:pt x="103626" y="122861"/>
                  </a:cubicBezTo>
                  <a:cubicBezTo>
                    <a:pt x="103912" y="122464"/>
                    <a:pt x="103819" y="121910"/>
                    <a:pt x="103423" y="121625"/>
                  </a:cubicBezTo>
                  <a:cubicBezTo>
                    <a:pt x="103268" y="121514"/>
                    <a:pt x="103091" y="121463"/>
                    <a:pt x="102915" y="121463"/>
                  </a:cubicBezTo>
                  <a:cubicBezTo>
                    <a:pt x="102846" y="121463"/>
                    <a:pt x="102778" y="121470"/>
                    <a:pt x="102712" y="121485"/>
                  </a:cubicBezTo>
                  <a:lnTo>
                    <a:pt x="96287" y="110342"/>
                  </a:lnTo>
                  <a:cubicBezTo>
                    <a:pt x="96298" y="110329"/>
                    <a:pt x="96313" y="110318"/>
                    <a:pt x="96325" y="110302"/>
                  </a:cubicBezTo>
                  <a:cubicBezTo>
                    <a:pt x="96610" y="109904"/>
                    <a:pt x="96518" y="109351"/>
                    <a:pt x="96121" y="109066"/>
                  </a:cubicBezTo>
                  <a:cubicBezTo>
                    <a:pt x="95993" y="108973"/>
                    <a:pt x="95844" y="108923"/>
                    <a:pt x="95692" y="108908"/>
                  </a:cubicBezTo>
                  <a:lnTo>
                    <a:pt x="88325" y="78424"/>
                  </a:lnTo>
                  <a:cubicBezTo>
                    <a:pt x="88400" y="78392"/>
                    <a:pt x="88472" y="78351"/>
                    <a:pt x="88538" y="78298"/>
                  </a:cubicBezTo>
                  <a:lnTo>
                    <a:pt x="112640" y="101661"/>
                  </a:lnTo>
                  <a:cubicBezTo>
                    <a:pt x="112415" y="102050"/>
                    <a:pt x="112513" y="102555"/>
                    <a:pt x="112886" y="102822"/>
                  </a:cubicBezTo>
                  <a:cubicBezTo>
                    <a:pt x="113043" y="102935"/>
                    <a:pt x="113222" y="102988"/>
                    <a:pt x="113401" y="102988"/>
                  </a:cubicBezTo>
                  <a:cubicBezTo>
                    <a:pt x="113421" y="102988"/>
                    <a:pt x="113442" y="102983"/>
                    <a:pt x="113461" y="102982"/>
                  </a:cubicBezTo>
                  <a:lnTo>
                    <a:pt x="118567" y="120230"/>
                  </a:lnTo>
                  <a:cubicBezTo>
                    <a:pt x="118456" y="120292"/>
                    <a:pt x="118356" y="120375"/>
                    <a:pt x="118277" y="120485"/>
                  </a:cubicBezTo>
                  <a:cubicBezTo>
                    <a:pt x="117993" y="120882"/>
                    <a:pt x="118085" y="121436"/>
                    <a:pt x="118480" y="121721"/>
                  </a:cubicBezTo>
                  <a:cubicBezTo>
                    <a:pt x="118632" y="121830"/>
                    <a:pt x="118811" y="121886"/>
                    <a:pt x="118994" y="121886"/>
                  </a:cubicBezTo>
                  <a:cubicBezTo>
                    <a:pt x="119042" y="121886"/>
                    <a:pt x="119091" y="121882"/>
                    <a:pt x="119139" y="121875"/>
                  </a:cubicBezTo>
                  <a:cubicBezTo>
                    <a:pt x="119372" y="121835"/>
                    <a:pt x="119577" y="121709"/>
                    <a:pt x="119715" y="121516"/>
                  </a:cubicBezTo>
                  <a:cubicBezTo>
                    <a:pt x="119999" y="121118"/>
                    <a:pt x="119907" y="120565"/>
                    <a:pt x="119511" y="120281"/>
                  </a:cubicBezTo>
                  <a:cubicBezTo>
                    <a:pt x="119357" y="120170"/>
                    <a:pt x="119179" y="120118"/>
                    <a:pt x="119002" y="120118"/>
                  </a:cubicBezTo>
                  <a:cubicBezTo>
                    <a:pt x="118929" y="120118"/>
                    <a:pt x="118856" y="120127"/>
                    <a:pt x="118785" y="120144"/>
                  </a:cubicBezTo>
                  <a:lnTo>
                    <a:pt x="113690" y="102933"/>
                  </a:lnTo>
                  <a:cubicBezTo>
                    <a:pt x="113856" y="102876"/>
                    <a:pt x="114009" y="102773"/>
                    <a:pt x="114121" y="102619"/>
                  </a:cubicBezTo>
                  <a:cubicBezTo>
                    <a:pt x="114405" y="102222"/>
                    <a:pt x="114313" y="101668"/>
                    <a:pt x="113917" y="101384"/>
                  </a:cubicBezTo>
                  <a:cubicBezTo>
                    <a:pt x="113762" y="101272"/>
                    <a:pt x="113582" y="101219"/>
                    <a:pt x="113404" y="101219"/>
                  </a:cubicBezTo>
                  <a:cubicBezTo>
                    <a:pt x="113177" y="101219"/>
                    <a:pt x="112951" y="101307"/>
                    <a:pt x="112782" y="101473"/>
                  </a:cubicBezTo>
                  <a:lnTo>
                    <a:pt x="88698" y="78130"/>
                  </a:lnTo>
                  <a:cubicBezTo>
                    <a:pt x="88756" y="78050"/>
                    <a:pt x="88793" y="77963"/>
                    <a:pt x="88820" y="77873"/>
                  </a:cubicBezTo>
                  <a:lnTo>
                    <a:pt x="104040" y="80436"/>
                  </a:lnTo>
                  <a:cubicBezTo>
                    <a:pt x="104042" y="80710"/>
                    <a:pt x="104168" y="80979"/>
                    <a:pt x="104406" y="81151"/>
                  </a:cubicBezTo>
                  <a:cubicBezTo>
                    <a:pt x="104559" y="81260"/>
                    <a:pt x="104736" y="81316"/>
                    <a:pt x="104920" y="81316"/>
                  </a:cubicBezTo>
                  <a:cubicBezTo>
                    <a:pt x="104968" y="81316"/>
                    <a:pt x="105019" y="81312"/>
                    <a:pt x="105067" y="81303"/>
                  </a:cubicBezTo>
                  <a:cubicBezTo>
                    <a:pt x="105299" y="81265"/>
                    <a:pt x="105503" y="81138"/>
                    <a:pt x="105641" y="80945"/>
                  </a:cubicBezTo>
                  <a:cubicBezTo>
                    <a:pt x="105673" y="80901"/>
                    <a:pt x="105700" y="80853"/>
                    <a:pt x="105722" y="80805"/>
                  </a:cubicBezTo>
                  <a:lnTo>
                    <a:pt x="125340" y="86830"/>
                  </a:lnTo>
                  <a:cubicBezTo>
                    <a:pt x="125298" y="87143"/>
                    <a:pt x="125422" y="87472"/>
                    <a:pt x="125697" y="87670"/>
                  </a:cubicBezTo>
                  <a:cubicBezTo>
                    <a:pt x="125850" y="87779"/>
                    <a:pt x="126027" y="87835"/>
                    <a:pt x="126212" y="87835"/>
                  </a:cubicBezTo>
                  <a:cubicBezTo>
                    <a:pt x="126260" y="87835"/>
                    <a:pt x="126310" y="87831"/>
                    <a:pt x="126358" y="87823"/>
                  </a:cubicBezTo>
                  <a:cubicBezTo>
                    <a:pt x="126590" y="87784"/>
                    <a:pt x="126795" y="87657"/>
                    <a:pt x="126932" y="87464"/>
                  </a:cubicBezTo>
                  <a:cubicBezTo>
                    <a:pt x="127070" y="87272"/>
                    <a:pt x="127125" y="87039"/>
                    <a:pt x="127086" y="86804"/>
                  </a:cubicBezTo>
                  <a:cubicBezTo>
                    <a:pt x="127048" y="86571"/>
                    <a:pt x="126920" y="86367"/>
                    <a:pt x="126728" y="86229"/>
                  </a:cubicBezTo>
                  <a:cubicBezTo>
                    <a:pt x="126572" y="86117"/>
                    <a:pt x="126392" y="86063"/>
                    <a:pt x="126213" y="86063"/>
                  </a:cubicBezTo>
                  <a:cubicBezTo>
                    <a:pt x="125937" y="86063"/>
                    <a:pt x="125665" y="86191"/>
                    <a:pt x="125492" y="86432"/>
                  </a:cubicBezTo>
                  <a:cubicBezTo>
                    <a:pt x="125454" y="86486"/>
                    <a:pt x="125423" y="86543"/>
                    <a:pt x="125399" y="86602"/>
                  </a:cubicBezTo>
                  <a:lnTo>
                    <a:pt x="105791" y="80580"/>
                  </a:lnTo>
                  <a:cubicBezTo>
                    <a:pt x="105808" y="80484"/>
                    <a:pt x="105812" y="80386"/>
                    <a:pt x="105795" y="80285"/>
                  </a:cubicBezTo>
                  <a:cubicBezTo>
                    <a:pt x="105757" y="80052"/>
                    <a:pt x="105629" y="79848"/>
                    <a:pt x="105437" y="79710"/>
                  </a:cubicBezTo>
                  <a:cubicBezTo>
                    <a:pt x="105283" y="79599"/>
                    <a:pt x="105105" y="79547"/>
                    <a:pt x="104928" y="79547"/>
                  </a:cubicBezTo>
                  <a:cubicBezTo>
                    <a:pt x="104839" y="79547"/>
                    <a:pt x="104751" y="79560"/>
                    <a:pt x="104666" y="79586"/>
                  </a:cubicBezTo>
                  <a:lnTo>
                    <a:pt x="91291" y="59370"/>
                  </a:lnTo>
                  <a:cubicBezTo>
                    <a:pt x="91351" y="59320"/>
                    <a:pt x="91408" y="59265"/>
                    <a:pt x="91454" y="59199"/>
                  </a:cubicBezTo>
                  <a:cubicBezTo>
                    <a:pt x="91612" y="58980"/>
                    <a:pt x="91650" y="58716"/>
                    <a:pt x="91591" y="58473"/>
                  </a:cubicBezTo>
                  <a:lnTo>
                    <a:pt x="121723" y="42022"/>
                  </a:lnTo>
                  <a:cubicBezTo>
                    <a:pt x="121773" y="42082"/>
                    <a:pt x="121827" y="42140"/>
                    <a:pt x="121893" y="42188"/>
                  </a:cubicBezTo>
                  <a:cubicBezTo>
                    <a:pt x="122049" y="42300"/>
                    <a:pt x="122229" y="42354"/>
                    <a:pt x="122408" y="42354"/>
                  </a:cubicBezTo>
                  <a:cubicBezTo>
                    <a:pt x="122508" y="42354"/>
                    <a:pt x="122608" y="42331"/>
                    <a:pt x="122702" y="42298"/>
                  </a:cubicBezTo>
                  <a:lnTo>
                    <a:pt x="143453" y="68738"/>
                  </a:lnTo>
                  <a:cubicBezTo>
                    <a:pt x="143438" y="68755"/>
                    <a:pt x="143422" y="68770"/>
                    <a:pt x="143408" y="68787"/>
                  </a:cubicBezTo>
                  <a:cubicBezTo>
                    <a:pt x="143123" y="69184"/>
                    <a:pt x="143215" y="69738"/>
                    <a:pt x="143613" y="70023"/>
                  </a:cubicBezTo>
                  <a:cubicBezTo>
                    <a:pt x="143769" y="70135"/>
                    <a:pt x="143948" y="70188"/>
                    <a:pt x="144127" y="70188"/>
                  </a:cubicBezTo>
                  <a:cubicBezTo>
                    <a:pt x="144155" y="70188"/>
                    <a:pt x="144182" y="70181"/>
                    <a:pt x="144210" y="70179"/>
                  </a:cubicBezTo>
                  <a:lnTo>
                    <a:pt x="150276" y="95191"/>
                  </a:lnTo>
                  <a:cubicBezTo>
                    <a:pt x="150132" y="95254"/>
                    <a:pt x="150005" y="95352"/>
                    <a:pt x="149911" y="95484"/>
                  </a:cubicBezTo>
                  <a:cubicBezTo>
                    <a:pt x="149774" y="95676"/>
                    <a:pt x="149718" y="95910"/>
                    <a:pt x="149758" y="96144"/>
                  </a:cubicBezTo>
                  <a:cubicBezTo>
                    <a:pt x="149796" y="96377"/>
                    <a:pt x="149923" y="96581"/>
                    <a:pt x="150116" y="96719"/>
                  </a:cubicBezTo>
                  <a:cubicBezTo>
                    <a:pt x="150272" y="96832"/>
                    <a:pt x="150451" y="96885"/>
                    <a:pt x="150630" y="96885"/>
                  </a:cubicBezTo>
                  <a:cubicBezTo>
                    <a:pt x="150905" y="96885"/>
                    <a:pt x="151178" y="96757"/>
                    <a:pt x="151351" y="96516"/>
                  </a:cubicBezTo>
                  <a:cubicBezTo>
                    <a:pt x="151633" y="96119"/>
                    <a:pt x="151542" y="95564"/>
                    <a:pt x="151145" y="95281"/>
                  </a:cubicBezTo>
                  <a:cubicBezTo>
                    <a:pt x="150994" y="95171"/>
                    <a:pt x="150817" y="95116"/>
                    <a:pt x="150635" y="95116"/>
                  </a:cubicBezTo>
                  <a:cubicBezTo>
                    <a:pt x="150591" y="95116"/>
                    <a:pt x="150546" y="95119"/>
                    <a:pt x="150501" y="95126"/>
                  </a:cubicBezTo>
                  <a:lnTo>
                    <a:pt x="144439" y="70126"/>
                  </a:lnTo>
                  <a:cubicBezTo>
                    <a:pt x="144598" y="70068"/>
                    <a:pt x="144742" y="69967"/>
                    <a:pt x="144848" y="69819"/>
                  </a:cubicBezTo>
                  <a:cubicBezTo>
                    <a:pt x="145133" y="69422"/>
                    <a:pt x="145041" y="68869"/>
                    <a:pt x="144643" y="68584"/>
                  </a:cubicBezTo>
                  <a:cubicBezTo>
                    <a:pt x="144489" y="68473"/>
                    <a:pt x="144310" y="68419"/>
                    <a:pt x="144133" y="68419"/>
                  </a:cubicBezTo>
                  <a:cubicBezTo>
                    <a:pt x="143954" y="68419"/>
                    <a:pt x="143776" y="68474"/>
                    <a:pt x="143625" y="68579"/>
                  </a:cubicBezTo>
                  <a:lnTo>
                    <a:pt x="122923" y="42187"/>
                  </a:lnTo>
                  <a:cubicBezTo>
                    <a:pt x="123003" y="42130"/>
                    <a:pt x="123078" y="42066"/>
                    <a:pt x="123137" y="41982"/>
                  </a:cubicBezTo>
                  <a:cubicBezTo>
                    <a:pt x="123422" y="41585"/>
                    <a:pt x="123330" y="41031"/>
                    <a:pt x="122934" y="40747"/>
                  </a:cubicBezTo>
                  <a:cubicBezTo>
                    <a:pt x="122782" y="40638"/>
                    <a:pt x="122603" y="40581"/>
                    <a:pt x="122419" y="40581"/>
                  </a:cubicBezTo>
                  <a:cubicBezTo>
                    <a:pt x="122371" y="40581"/>
                    <a:pt x="122322" y="40585"/>
                    <a:pt x="122273" y="40593"/>
                  </a:cubicBezTo>
                  <a:cubicBezTo>
                    <a:pt x="122040" y="40632"/>
                    <a:pt x="121837" y="40759"/>
                    <a:pt x="121699" y="40952"/>
                  </a:cubicBezTo>
                  <a:cubicBezTo>
                    <a:pt x="121684" y="40972"/>
                    <a:pt x="121674" y="40993"/>
                    <a:pt x="121662" y="41015"/>
                  </a:cubicBezTo>
                  <a:lnTo>
                    <a:pt x="88927" y="19118"/>
                  </a:lnTo>
                  <a:cubicBezTo>
                    <a:pt x="89200" y="18723"/>
                    <a:pt x="89106" y="18178"/>
                    <a:pt x="88714" y="17898"/>
                  </a:cubicBezTo>
                  <a:cubicBezTo>
                    <a:pt x="88558" y="17786"/>
                    <a:pt x="88378" y="17733"/>
                    <a:pt x="88200" y="17733"/>
                  </a:cubicBezTo>
                  <a:cubicBezTo>
                    <a:pt x="87924" y="17733"/>
                    <a:pt x="87652" y="17861"/>
                    <a:pt x="87479" y="18101"/>
                  </a:cubicBezTo>
                  <a:cubicBezTo>
                    <a:pt x="87463" y="18124"/>
                    <a:pt x="87452" y="18149"/>
                    <a:pt x="87437" y="18172"/>
                  </a:cubicBezTo>
                  <a:lnTo>
                    <a:pt x="59626" y="948"/>
                  </a:lnTo>
                  <a:cubicBezTo>
                    <a:pt x="59646" y="651"/>
                    <a:pt x="59520" y="351"/>
                    <a:pt x="59262" y="166"/>
                  </a:cubicBezTo>
                  <a:cubicBezTo>
                    <a:pt x="59111" y="58"/>
                    <a:pt x="58932" y="0"/>
                    <a:pt x="587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38"/>
            <p:cNvSpPr/>
            <p:nvPr/>
          </p:nvSpPr>
          <p:spPr>
            <a:xfrm>
              <a:off x="1522650" y="3538750"/>
              <a:ext cx="2417375" cy="1058350"/>
            </a:xfrm>
            <a:custGeom>
              <a:rect b="b" l="l" r="r" t="t"/>
              <a:pathLst>
                <a:path extrusionOk="0" h="42334" w="96695">
                  <a:moveTo>
                    <a:pt x="1008" y="1"/>
                  </a:moveTo>
                  <a:cubicBezTo>
                    <a:pt x="960" y="1"/>
                    <a:pt x="911" y="5"/>
                    <a:pt x="862" y="13"/>
                  </a:cubicBezTo>
                  <a:cubicBezTo>
                    <a:pt x="628" y="51"/>
                    <a:pt x="424" y="179"/>
                    <a:pt x="285" y="371"/>
                  </a:cubicBezTo>
                  <a:cubicBezTo>
                    <a:pt x="1" y="768"/>
                    <a:pt x="93" y="1321"/>
                    <a:pt x="489" y="1607"/>
                  </a:cubicBezTo>
                  <a:cubicBezTo>
                    <a:pt x="641" y="1716"/>
                    <a:pt x="819" y="1772"/>
                    <a:pt x="1002" y="1772"/>
                  </a:cubicBezTo>
                  <a:cubicBezTo>
                    <a:pt x="1050" y="1772"/>
                    <a:pt x="1100" y="1768"/>
                    <a:pt x="1148" y="1760"/>
                  </a:cubicBezTo>
                  <a:cubicBezTo>
                    <a:pt x="1382" y="1721"/>
                    <a:pt x="1585" y="1594"/>
                    <a:pt x="1724" y="1401"/>
                  </a:cubicBezTo>
                  <a:cubicBezTo>
                    <a:pt x="1775" y="1331"/>
                    <a:pt x="1812" y="1251"/>
                    <a:pt x="1839" y="1170"/>
                  </a:cubicBezTo>
                  <a:lnTo>
                    <a:pt x="49478" y="20273"/>
                  </a:lnTo>
                  <a:cubicBezTo>
                    <a:pt x="49259" y="20661"/>
                    <a:pt x="49358" y="21161"/>
                    <a:pt x="49729" y="21426"/>
                  </a:cubicBezTo>
                  <a:cubicBezTo>
                    <a:pt x="49886" y="21538"/>
                    <a:pt x="50065" y="21592"/>
                    <a:pt x="50244" y="21592"/>
                  </a:cubicBezTo>
                  <a:cubicBezTo>
                    <a:pt x="50520" y="21592"/>
                    <a:pt x="50792" y="21463"/>
                    <a:pt x="50965" y="21223"/>
                  </a:cubicBezTo>
                  <a:cubicBezTo>
                    <a:pt x="50983" y="21196"/>
                    <a:pt x="50997" y="21168"/>
                    <a:pt x="51011" y="21141"/>
                  </a:cubicBezTo>
                  <a:lnTo>
                    <a:pt x="70453" y="38632"/>
                  </a:lnTo>
                  <a:cubicBezTo>
                    <a:pt x="70320" y="38824"/>
                    <a:pt x="70266" y="39053"/>
                    <a:pt x="70304" y="39285"/>
                  </a:cubicBezTo>
                  <a:cubicBezTo>
                    <a:pt x="70342" y="39518"/>
                    <a:pt x="70469" y="39722"/>
                    <a:pt x="70662" y="39860"/>
                  </a:cubicBezTo>
                  <a:cubicBezTo>
                    <a:pt x="70818" y="39972"/>
                    <a:pt x="70998" y="40026"/>
                    <a:pt x="71176" y="40026"/>
                  </a:cubicBezTo>
                  <a:cubicBezTo>
                    <a:pt x="71452" y="40026"/>
                    <a:pt x="71725" y="39897"/>
                    <a:pt x="71897" y="39657"/>
                  </a:cubicBezTo>
                  <a:cubicBezTo>
                    <a:pt x="71957" y="39572"/>
                    <a:pt x="71998" y="39480"/>
                    <a:pt x="72025" y="39385"/>
                  </a:cubicBezTo>
                  <a:lnTo>
                    <a:pt x="94903" y="41502"/>
                  </a:lnTo>
                  <a:cubicBezTo>
                    <a:pt x="94919" y="41758"/>
                    <a:pt x="95040" y="42007"/>
                    <a:pt x="95266" y="42168"/>
                  </a:cubicBezTo>
                  <a:cubicBezTo>
                    <a:pt x="95423" y="42280"/>
                    <a:pt x="95601" y="42334"/>
                    <a:pt x="95781" y="42334"/>
                  </a:cubicBezTo>
                  <a:cubicBezTo>
                    <a:pt x="96056" y="42334"/>
                    <a:pt x="96329" y="42206"/>
                    <a:pt x="96502" y="41965"/>
                  </a:cubicBezTo>
                  <a:cubicBezTo>
                    <a:pt x="96639" y="41772"/>
                    <a:pt x="96694" y="41539"/>
                    <a:pt x="96655" y="41305"/>
                  </a:cubicBezTo>
                  <a:cubicBezTo>
                    <a:pt x="96620" y="41070"/>
                    <a:pt x="96493" y="40865"/>
                    <a:pt x="96301" y="40727"/>
                  </a:cubicBezTo>
                  <a:cubicBezTo>
                    <a:pt x="96148" y="40618"/>
                    <a:pt x="95971" y="40561"/>
                    <a:pt x="95788" y="40561"/>
                  </a:cubicBezTo>
                  <a:cubicBezTo>
                    <a:pt x="95739" y="40561"/>
                    <a:pt x="95690" y="40565"/>
                    <a:pt x="95641" y="40573"/>
                  </a:cubicBezTo>
                  <a:cubicBezTo>
                    <a:pt x="95408" y="40613"/>
                    <a:pt x="95203" y="40739"/>
                    <a:pt x="95065" y="40932"/>
                  </a:cubicBezTo>
                  <a:cubicBezTo>
                    <a:pt x="94993" y="41035"/>
                    <a:pt x="94944" y="41149"/>
                    <a:pt x="94920" y="41266"/>
                  </a:cubicBezTo>
                  <a:lnTo>
                    <a:pt x="72064" y="39153"/>
                  </a:lnTo>
                  <a:cubicBezTo>
                    <a:pt x="72068" y="38873"/>
                    <a:pt x="71940" y="38595"/>
                    <a:pt x="71697" y="38420"/>
                  </a:cubicBezTo>
                  <a:cubicBezTo>
                    <a:pt x="71545" y="38311"/>
                    <a:pt x="71367" y="38254"/>
                    <a:pt x="71183" y="38254"/>
                  </a:cubicBezTo>
                  <a:cubicBezTo>
                    <a:pt x="71134" y="38254"/>
                    <a:pt x="71085" y="38258"/>
                    <a:pt x="71036" y="38266"/>
                  </a:cubicBezTo>
                  <a:cubicBezTo>
                    <a:pt x="70879" y="38292"/>
                    <a:pt x="70737" y="38361"/>
                    <a:pt x="70617" y="38461"/>
                  </a:cubicBezTo>
                  <a:lnTo>
                    <a:pt x="51109" y="20911"/>
                  </a:lnTo>
                  <a:cubicBezTo>
                    <a:pt x="51188" y="20572"/>
                    <a:pt x="51063" y="20203"/>
                    <a:pt x="50764" y="19988"/>
                  </a:cubicBezTo>
                  <a:cubicBezTo>
                    <a:pt x="50609" y="19877"/>
                    <a:pt x="50430" y="19824"/>
                    <a:pt x="50253" y="19824"/>
                  </a:cubicBezTo>
                  <a:cubicBezTo>
                    <a:pt x="50023" y="19824"/>
                    <a:pt x="49796" y="19913"/>
                    <a:pt x="49627" y="20080"/>
                  </a:cubicBezTo>
                  <a:lnTo>
                    <a:pt x="1890" y="937"/>
                  </a:lnTo>
                  <a:cubicBezTo>
                    <a:pt x="1894" y="873"/>
                    <a:pt x="1893" y="807"/>
                    <a:pt x="1881" y="741"/>
                  </a:cubicBezTo>
                  <a:cubicBezTo>
                    <a:pt x="1842" y="507"/>
                    <a:pt x="1715" y="304"/>
                    <a:pt x="1523" y="167"/>
                  </a:cubicBezTo>
                  <a:cubicBezTo>
                    <a:pt x="1371" y="58"/>
                    <a:pt x="1192" y="1"/>
                    <a:pt x="10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91" name="Google Shape;291;p38"/>
          <p:cNvPicPr preferRelativeResize="0"/>
          <p:nvPr/>
        </p:nvPicPr>
        <p:blipFill>
          <a:blip r:embed="rId3">
            <a:alphaModFix/>
          </a:blip>
          <a:stretch>
            <a:fillRect/>
          </a:stretch>
        </p:blipFill>
        <p:spPr>
          <a:xfrm flipH="1" rot="10800000">
            <a:off x="5738810" y="0"/>
            <a:ext cx="3405191" cy="5143500"/>
          </a:xfrm>
          <a:prstGeom prst="rect">
            <a:avLst/>
          </a:prstGeom>
          <a:noFill/>
          <a:ln>
            <a:noFill/>
          </a:ln>
        </p:spPr>
      </p:pic>
      <p:sp>
        <p:nvSpPr>
          <p:cNvPr id="292" name="Google Shape;292;p38"/>
          <p:cNvSpPr txBox="1"/>
          <p:nvPr>
            <p:ph type="ctrTitle"/>
          </p:nvPr>
        </p:nvSpPr>
        <p:spPr>
          <a:xfrm>
            <a:off x="713225" y="2205375"/>
            <a:ext cx="5257800" cy="1614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chemeClr val="dk1"/>
                </a:solidFill>
              </a:rPr>
              <a:t>Data Migration Project Proposal</a:t>
            </a:r>
            <a:endParaRPr>
              <a:solidFill>
                <a:schemeClr val="dk1"/>
              </a:solidFill>
            </a:endParaRPr>
          </a:p>
        </p:txBody>
      </p:sp>
      <p:sp>
        <p:nvSpPr>
          <p:cNvPr id="293" name="Google Shape;293;p38"/>
          <p:cNvSpPr txBox="1"/>
          <p:nvPr>
            <p:ph idx="1" type="subTitle"/>
          </p:nvPr>
        </p:nvSpPr>
        <p:spPr>
          <a:xfrm>
            <a:off x="713225" y="3885650"/>
            <a:ext cx="3690600" cy="46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By: Evan Lee,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sp>
        <p:nvSpPr>
          <p:cNvPr id="388" name="Google Shape;388;p47"/>
          <p:cNvSpPr txBox="1"/>
          <p:nvPr>
            <p:ph idx="6" type="subTitle"/>
          </p:nvPr>
        </p:nvSpPr>
        <p:spPr>
          <a:xfrm>
            <a:off x="1225675" y="2992275"/>
            <a:ext cx="3218700" cy="411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Equipment and materials</a:t>
            </a:r>
            <a:endParaRPr/>
          </a:p>
        </p:txBody>
      </p:sp>
      <p:sp>
        <p:nvSpPr>
          <p:cNvPr id="389" name="Google Shape;389;p4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Budget</a:t>
            </a:r>
            <a:endParaRPr/>
          </a:p>
        </p:txBody>
      </p:sp>
      <p:sp>
        <p:nvSpPr>
          <p:cNvPr id="390" name="Google Shape;390;p47"/>
          <p:cNvSpPr txBox="1"/>
          <p:nvPr>
            <p:ph idx="1" type="subTitle"/>
          </p:nvPr>
        </p:nvSpPr>
        <p:spPr>
          <a:xfrm>
            <a:off x="1225674" y="1659425"/>
            <a:ext cx="3218700" cy="12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Funding for a company can come from personal savings or investments, bank loans and other loan options, venture capital and angel investors, grants, competitions or programs, crowdfunding…</a:t>
            </a:r>
            <a:endParaRPr/>
          </a:p>
        </p:txBody>
      </p:sp>
      <p:sp>
        <p:nvSpPr>
          <p:cNvPr id="391" name="Google Shape;391;p47"/>
          <p:cNvSpPr txBox="1"/>
          <p:nvPr>
            <p:ph idx="2" type="subTitle"/>
          </p:nvPr>
        </p:nvSpPr>
        <p:spPr>
          <a:xfrm>
            <a:off x="5052125" y="1659425"/>
            <a:ext cx="3218700" cy="12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Personnel costs refer to the expenses incurred in hiring, training and retaining staff for a company. This can include salaries, bonuses, benefits and other payroll-related costs</a:t>
            </a:r>
            <a:endParaRPr/>
          </a:p>
        </p:txBody>
      </p:sp>
      <p:sp>
        <p:nvSpPr>
          <p:cNvPr id="392" name="Google Shape;392;p47"/>
          <p:cNvSpPr txBox="1"/>
          <p:nvPr>
            <p:ph idx="3" type="subTitle"/>
          </p:nvPr>
        </p:nvSpPr>
        <p:spPr>
          <a:xfrm>
            <a:off x="1225674" y="3320000"/>
            <a:ext cx="3218700" cy="12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Equipment and materials costs refer to all the expenses related to the purchasing, maintenance and upkeep of any physical items used in production or other business processes inside the company</a:t>
            </a:r>
            <a:endParaRPr/>
          </a:p>
        </p:txBody>
      </p:sp>
      <p:sp>
        <p:nvSpPr>
          <p:cNvPr id="393" name="Google Shape;393;p47"/>
          <p:cNvSpPr txBox="1"/>
          <p:nvPr>
            <p:ph idx="4" type="subTitle"/>
          </p:nvPr>
        </p:nvSpPr>
        <p:spPr>
          <a:xfrm>
            <a:off x="5052125" y="3320000"/>
            <a:ext cx="3218700" cy="12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Travel and miscellaneous costs refer to expenses related to any travel-related activities, such as conferences, trainings or business trips. It may also include office supplies, communications services, licenses and other miscellaneous expenses</a:t>
            </a:r>
            <a:endParaRPr/>
          </a:p>
        </p:txBody>
      </p:sp>
      <p:sp>
        <p:nvSpPr>
          <p:cNvPr id="394" name="Google Shape;394;p47"/>
          <p:cNvSpPr txBox="1"/>
          <p:nvPr>
            <p:ph idx="5" type="subTitle"/>
          </p:nvPr>
        </p:nvSpPr>
        <p:spPr>
          <a:xfrm>
            <a:off x="1225675" y="1331675"/>
            <a:ext cx="3218700" cy="411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Sources of funding</a:t>
            </a:r>
            <a:endParaRPr/>
          </a:p>
        </p:txBody>
      </p:sp>
      <p:sp>
        <p:nvSpPr>
          <p:cNvPr id="395" name="Google Shape;395;p47"/>
          <p:cNvSpPr txBox="1"/>
          <p:nvPr>
            <p:ph idx="7" type="subTitle"/>
          </p:nvPr>
        </p:nvSpPr>
        <p:spPr>
          <a:xfrm>
            <a:off x="5052099" y="1331675"/>
            <a:ext cx="3218700" cy="411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Personnel costs</a:t>
            </a:r>
            <a:endParaRPr/>
          </a:p>
        </p:txBody>
      </p:sp>
      <p:sp>
        <p:nvSpPr>
          <p:cNvPr id="396" name="Google Shape;396;p47"/>
          <p:cNvSpPr txBox="1"/>
          <p:nvPr>
            <p:ph idx="8" type="subTitle"/>
          </p:nvPr>
        </p:nvSpPr>
        <p:spPr>
          <a:xfrm>
            <a:off x="5052099" y="2992275"/>
            <a:ext cx="3218700" cy="411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Travel and miscellaneous</a:t>
            </a:r>
            <a:endParaRPr/>
          </a:p>
        </p:txBody>
      </p:sp>
      <p:grpSp>
        <p:nvGrpSpPr>
          <p:cNvPr id="397" name="Google Shape;397;p47"/>
          <p:cNvGrpSpPr/>
          <p:nvPr/>
        </p:nvGrpSpPr>
        <p:grpSpPr>
          <a:xfrm>
            <a:off x="4631496" y="1425509"/>
            <a:ext cx="329201" cy="329201"/>
            <a:chOff x="5648375" y="238125"/>
            <a:chExt cx="483125" cy="483125"/>
          </a:xfrm>
        </p:grpSpPr>
        <p:sp>
          <p:nvSpPr>
            <p:cNvPr id="398" name="Google Shape;398;p47"/>
            <p:cNvSpPr/>
            <p:nvPr/>
          </p:nvSpPr>
          <p:spPr>
            <a:xfrm>
              <a:off x="5648375" y="238125"/>
              <a:ext cx="483125" cy="483125"/>
            </a:xfrm>
            <a:custGeom>
              <a:rect b="b" l="l" r="r" t="t"/>
              <a:pathLst>
                <a:path extrusionOk="0" h="19325" w="19325">
                  <a:moveTo>
                    <a:pt x="4001" y="1132"/>
                  </a:moveTo>
                  <a:cubicBezTo>
                    <a:pt x="4315" y="1132"/>
                    <a:pt x="4569" y="1386"/>
                    <a:pt x="4569" y="1700"/>
                  </a:cubicBezTo>
                  <a:lnTo>
                    <a:pt x="4569" y="3965"/>
                  </a:lnTo>
                  <a:cubicBezTo>
                    <a:pt x="4569" y="4276"/>
                    <a:pt x="4315" y="4529"/>
                    <a:pt x="4001" y="4529"/>
                  </a:cubicBezTo>
                  <a:cubicBezTo>
                    <a:pt x="3687" y="4529"/>
                    <a:pt x="3436" y="4276"/>
                    <a:pt x="3436" y="3965"/>
                  </a:cubicBezTo>
                  <a:lnTo>
                    <a:pt x="3436" y="1700"/>
                  </a:lnTo>
                  <a:cubicBezTo>
                    <a:pt x="3436" y="1386"/>
                    <a:pt x="3687" y="1132"/>
                    <a:pt x="4001" y="1132"/>
                  </a:cubicBezTo>
                  <a:close/>
                  <a:moveTo>
                    <a:pt x="9662" y="1132"/>
                  </a:moveTo>
                  <a:cubicBezTo>
                    <a:pt x="9976" y="1132"/>
                    <a:pt x="10230" y="1386"/>
                    <a:pt x="10230" y="1700"/>
                  </a:cubicBezTo>
                  <a:lnTo>
                    <a:pt x="10230" y="3965"/>
                  </a:lnTo>
                  <a:cubicBezTo>
                    <a:pt x="10230" y="4276"/>
                    <a:pt x="9976" y="4529"/>
                    <a:pt x="9662" y="4529"/>
                  </a:cubicBezTo>
                  <a:cubicBezTo>
                    <a:pt x="9348" y="4529"/>
                    <a:pt x="9098" y="4276"/>
                    <a:pt x="9098" y="3965"/>
                  </a:cubicBezTo>
                  <a:lnTo>
                    <a:pt x="9098" y="1700"/>
                  </a:lnTo>
                  <a:cubicBezTo>
                    <a:pt x="9098" y="1386"/>
                    <a:pt x="9348" y="1132"/>
                    <a:pt x="9662" y="1132"/>
                  </a:cubicBezTo>
                  <a:close/>
                  <a:moveTo>
                    <a:pt x="15324" y="1132"/>
                  </a:moveTo>
                  <a:cubicBezTo>
                    <a:pt x="15638" y="1132"/>
                    <a:pt x="15891" y="1386"/>
                    <a:pt x="15891" y="1700"/>
                  </a:cubicBezTo>
                  <a:lnTo>
                    <a:pt x="15891" y="3965"/>
                  </a:lnTo>
                  <a:cubicBezTo>
                    <a:pt x="15891" y="4276"/>
                    <a:pt x="15638" y="4529"/>
                    <a:pt x="15324" y="4529"/>
                  </a:cubicBezTo>
                  <a:cubicBezTo>
                    <a:pt x="15010" y="4529"/>
                    <a:pt x="14759" y="4276"/>
                    <a:pt x="14759" y="3965"/>
                  </a:cubicBezTo>
                  <a:lnTo>
                    <a:pt x="14759" y="1700"/>
                  </a:lnTo>
                  <a:cubicBezTo>
                    <a:pt x="14759" y="1386"/>
                    <a:pt x="15010" y="1132"/>
                    <a:pt x="15324" y="1132"/>
                  </a:cubicBezTo>
                  <a:close/>
                  <a:moveTo>
                    <a:pt x="17628" y="3397"/>
                  </a:moveTo>
                  <a:cubicBezTo>
                    <a:pt x="17939" y="3397"/>
                    <a:pt x="18192" y="3651"/>
                    <a:pt x="18192" y="3965"/>
                  </a:cubicBezTo>
                  <a:lnTo>
                    <a:pt x="18192" y="6833"/>
                  </a:lnTo>
                  <a:lnTo>
                    <a:pt x="1132" y="6833"/>
                  </a:lnTo>
                  <a:lnTo>
                    <a:pt x="1132" y="3965"/>
                  </a:lnTo>
                  <a:cubicBezTo>
                    <a:pt x="1132" y="3651"/>
                    <a:pt x="1386" y="3397"/>
                    <a:pt x="1700" y="3397"/>
                  </a:cubicBezTo>
                  <a:lnTo>
                    <a:pt x="2304" y="3397"/>
                  </a:lnTo>
                  <a:lnTo>
                    <a:pt x="2304" y="3965"/>
                  </a:lnTo>
                  <a:cubicBezTo>
                    <a:pt x="2304" y="4901"/>
                    <a:pt x="3062" y="5661"/>
                    <a:pt x="4001" y="5661"/>
                  </a:cubicBezTo>
                  <a:cubicBezTo>
                    <a:pt x="4940" y="5661"/>
                    <a:pt x="5701" y="4901"/>
                    <a:pt x="5701" y="3965"/>
                  </a:cubicBezTo>
                  <a:lnTo>
                    <a:pt x="5701" y="3397"/>
                  </a:lnTo>
                  <a:lnTo>
                    <a:pt x="7965" y="3397"/>
                  </a:lnTo>
                  <a:lnTo>
                    <a:pt x="7965" y="3965"/>
                  </a:lnTo>
                  <a:cubicBezTo>
                    <a:pt x="7965" y="4901"/>
                    <a:pt x="8723" y="5661"/>
                    <a:pt x="9662" y="5661"/>
                  </a:cubicBezTo>
                  <a:cubicBezTo>
                    <a:pt x="10601" y="5661"/>
                    <a:pt x="11362" y="4901"/>
                    <a:pt x="11362" y="3965"/>
                  </a:cubicBezTo>
                  <a:lnTo>
                    <a:pt x="11362" y="3397"/>
                  </a:lnTo>
                  <a:lnTo>
                    <a:pt x="13627" y="3397"/>
                  </a:lnTo>
                  <a:lnTo>
                    <a:pt x="13627" y="3965"/>
                  </a:lnTo>
                  <a:cubicBezTo>
                    <a:pt x="13627" y="4901"/>
                    <a:pt x="14385" y="5661"/>
                    <a:pt x="15324" y="5661"/>
                  </a:cubicBezTo>
                  <a:cubicBezTo>
                    <a:pt x="16263" y="5661"/>
                    <a:pt x="17024" y="4901"/>
                    <a:pt x="17024" y="3965"/>
                  </a:cubicBezTo>
                  <a:lnTo>
                    <a:pt x="17024" y="3397"/>
                  </a:lnTo>
                  <a:close/>
                  <a:moveTo>
                    <a:pt x="18192" y="7965"/>
                  </a:moveTo>
                  <a:lnTo>
                    <a:pt x="18192" y="17628"/>
                  </a:lnTo>
                  <a:cubicBezTo>
                    <a:pt x="18192" y="17939"/>
                    <a:pt x="17939" y="18192"/>
                    <a:pt x="17628" y="18192"/>
                  </a:cubicBezTo>
                  <a:lnTo>
                    <a:pt x="1700" y="18192"/>
                  </a:lnTo>
                  <a:cubicBezTo>
                    <a:pt x="1386" y="18192"/>
                    <a:pt x="1132" y="17939"/>
                    <a:pt x="1132" y="17628"/>
                  </a:cubicBezTo>
                  <a:lnTo>
                    <a:pt x="1132" y="7965"/>
                  </a:lnTo>
                  <a:close/>
                  <a:moveTo>
                    <a:pt x="4001" y="0"/>
                  </a:moveTo>
                  <a:cubicBezTo>
                    <a:pt x="3062" y="0"/>
                    <a:pt x="2304" y="761"/>
                    <a:pt x="2304" y="1700"/>
                  </a:cubicBezTo>
                  <a:lnTo>
                    <a:pt x="2304" y="2265"/>
                  </a:lnTo>
                  <a:lnTo>
                    <a:pt x="1700" y="2265"/>
                  </a:lnTo>
                  <a:cubicBezTo>
                    <a:pt x="761" y="2265"/>
                    <a:pt x="0" y="3025"/>
                    <a:pt x="0" y="3965"/>
                  </a:cubicBezTo>
                  <a:lnTo>
                    <a:pt x="0" y="17628"/>
                  </a:lnTo>
                  <a:cubicBezTo>
                    <a:pt x="0" y="18564"/>
                    <a:pt x="761" y="19324"/>
                    <a:pt x="1700" y="19324"/>
                  </a:cubicBezTo>
                  <a:lnTo>
                    <a:pt x="17628" y="19324"/>
                  </a:lnTo>
                  <a:cubicBezTo>
                    <a:pt x="18564" y="19324"/>
                    <a:pt x="19325" y="18564"/>
                    <a:pt x="19325" y="17628"/>
                  </a:cubicBezTo>
                  <a:lnTo>
                    <a:pt x="19325" y="3965"/>
                  </a:lnTo>
                  <a:cubicBezTo>
                    <a:pt x="19325" y="3025"/>
                    <a:pt x="18564" y="2265"/>
                    <a:pt x="17628" y="2265"/>
                  </a:cubicBezTo>
                  <a:lnTo>
                    <a:pt x="17024" y="2265"/>
                  </a:lnTo>
                  <a:lnTo>
                    <a:pt x="17024" y="1700"/>
                  </a:lnTo>
                  <a:cubicBezTo>
                    <a:pt x="17024" y="761"/>
                    <a:pt x="16263" y="0"/>
                    <a:pt x="15324" y="0"/>
                  </a:cubicBezTo>
                  <a:cubicBezTo>
                    <a:pt x="14385" y="0"/>
                    <a:pt x="13627" y="761"/>
                    <a:pt x="13627" y="1700"/>
                  </a:cubicBezTo>
                  <a:lnTo>
                    <a:pt x="13627" y="2265"/>
                  </a:lnTo>
                  <a:lnTo>
                    <a:pt x="11362" y="2265"/>
                  </a:lnTo>
                  <a:lnTo>
                    <a:pt x="11362" y="1700"/>
                  </a:lnTo>
                  <a:cubicBezTo>
                    <a:pt x="11362" y="761"/>
                    <a:pt x="10601" y="0"/>
                    <a:pt x="9662" y="0"/>
                  </a:cubicBezTo>
                  <a:cubicBezTo>
                    <a:pt x="8723" y="0"/>
                    <a:pt x="7965" y="761"/>
                    <a:pt x="7965" y="1700"/>
                  </a:cubicBezTo>
                  <a:lnTo>
                    <a:pt x="7965" y="2265"/>
                  </a:lnTo>
                  <a:lnTo>
                    <a:pt x="5701" y="2265"/>
                  </a:lnTo>
                  <a:lnTo>
                    <a:pt x="5701" y="1700"/>
                  </a:lnTo>
                  <a:cubicBezTo>
                    <a:pt x="5701" y="761"/>
                    <a:pt x="4940" y="0"/>
                    <a:pt x="400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99" name="Google Shape;399;p47"/>
            <p:cNvSpPr/>
            <p:nvPr/>
          </p:nvSpPr>
          <p:spPr>
            <a:xfrm>
              <a:off x="5705950" y="465550"/>
              <a:ext cx="84875" cy="28325"/>
            </a:xfrm>
            <a:custGeom>
              <a:rect b="b" l="l" r="r" t="t"/>
              <a:pathLst>
                <a:path extrusionOk="0" h="1133" w="3395">
                  <a:moveTo>
                    <a:pt x="566" y="1"/>
                  </a:moveTo>
                  <a:cubicBezTo>
                    <a:pt x="252" y="1"/>
                    <a:pt x="1" y="251"/>
                    <a:pt x="1" y="565"/>
                  </a:cubicBezTo>
                  <a:cubicBezTo>
                    <a:pt x="1" y="879"/>
                    <a:pt x="252" y="1133"/>
                    <a:pt x="566" y="1133"/>
                  </a:cubicBezTo>
                  <a:lnTo>
                    <a:pt x="2830" y="1133"/>
                  </a:lnTo>
                  <a:cubicBezTo>
                    <a:pt x="3144" y="1133"/>
                    <a:pt x="3395" y="879"/>
                    <a:pt x="3395" y="565"/>
                  </a:cubicBezTo>
                  <a:cubicBezTo>
                    <a:pt x="3395" y="251"/>
                    <a:pt x="3144" y="1"/>
                    <a:pt x="283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00" name="Google Shape;400;p47"/>
            <p:cNvSpPr/>
            <p:nvPr/>
          </p:nvSpPr>
          <p:spPr>
            <a:xfrm>
              <a:off x="5847500" y="465550"/>
              <a:ext cx="84875" cy="28325"/>
            </a:xfrm>
            <a:custGeom>
              <a:rect b="b" l="l" r="r" t="t"/>
              <a:pathLst>
                <a:path extrusionOk="0" h="1133" w="3395">
                  <a:moveTo>
                    <a:pt x="565" y="1"/>
                  </a:moveTo>
                  <a:cubicBezTo>
                    <a:pt x="251" y="1"/>
                    <a:pt x="0" y="251"/>
                    <a:pt x="0" y="565"/>
                  </a:cubicBezTo>
                  <a:cubicBezTo>
                    <a:pt x="0" y="879"/>
                    <a:pt x="251" y="1133"/>
                    <a:pt x="565" y="1133"/>
                  </a:cubicBezTo>
                  <a:lnTo>
                    <a:pt x="2830" y="1133"/>
                  </a:lnTo>
                  <a:cubicBezTo>
                    <a:pt x="3144" y="1133"/>
                    <a:pt x="3394" y="879"/>
                    <a:pt x="3394" y="565"/>
                  </a:cubicBezTo>
                  <a:cubicBezTo>
                    <a:pt x="3394" y="251"/>
                    <a:pt x="3144" y="1"/>
                    <a:pt x="283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01" name="Google Shape;401;p47"/>
            <p:cNvSpPr/>
            <p:nvPr/>
          </p:nvSpPr>
          <p:spPr>
            <a:xfrm>
              <a:off x="5989025" y="465550"/>
              <a:ext cx="84875" cy="28325"/>
            </a:xfrm>
            <a:custGeom>
              <a:rect b="b" l="l" r="r" t="t"/>
              <a:pathLst>
                <a:path extrusionOk="0" h="1133" w="3395">
                  <a:moveTo>
                    <a:pt x="565" y="1"/>
                  </a:moveTo>
                  <a:cubicBezTo>
                    <a:pt x="251" y="1"/>
                    <a:pt x="1" y="251"/>
                    <a:pt x="1" y="565"/>
                  </a:cubicBezTo>
                  <a:cubicBezTo>
                    <a:pt x="1" y="879"/>
                    <a:pt x="251" y="1133"/>
                    <a:pt x="565" y="1133"/>
                  </a:cubicBezTo>
                  <a:lnTo>
                    <a:pt x="2830" y="1133"/>
                  </a:lnTo>
                  <a:cubicBezTo>
                    <a:pt x="3144" y="1133"/>
                    <a:pt x="3395" y="879"/>
                    <a:pt x="3395" y="565"/>
                  </a:cubicBezTo>
                  <a:cubicBezTo>
                    <a:pt x="3395" y="251"/>
                    <a:pt x="3144" y="1"/>
                    <a:pt x="283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02" name="Google Shape;402;p47"/>
            <p:cNvSpPr/>
            <p:nvPr/>
          </p:nvSpPr>
          <p:spPr>
            <a:xfrm>
              <a:off x="5705950" y="550475"/>
              <a:ext cx="84875" cy="28325"/>
            </a:xfrm>
            <a:custGeom>
              <a:rect b="b" l="l" r="r" t="t"/>
              <a:pathLst>
                <a:path extrusionOk="0" h="1133" w="3395">
                  <a:moveTo>
                    <a:pt x="566" y="0"/>
                  </a:moveTo>
                  <a:cubicBezTo>
                    <a:pt x="252" y="0"/>
                    <a:pt x="1" y="251"/>
                    <a:pt x="1" y="565"/>
                  </a:cubicBezTo>
                  <a:cubicBezTo>
                    <a:pt x="1" y="879"/>
                    <a:pt x="252" y="1133"/>
                    <a:pt x="566" y="1133"/>
                  </a:cubicBezTo>
                  <a:lnTo>
                    <a:pt x="2830" y="1133"/>
                  </a:lnTo>
                  <a:cubicBezTo>
                    <a:pt x="3144" y="1133"/>
                    <a:pt x="3395" y="879"/>
                    <a:pt x="3395" y="565"/>
                  </a:cubicBezTo>
                  <a:cubicBezTo>
                    <a:pt x="3395" y="251"/>
                    <a:pt x="3144" y="0"/>
                    <a:pt x="283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03" name="Google Shape;403;p47"/>
            <p:cNvSpPr/>
            <p:nvPr/>
          </p:nvSpPr>
          <p:spPr>
            <a:xfrm>
              <a:off x="5847500" y="550475"/>
              <a:ext cx="84875" cy="28325"/>
            </a:xfrm>
            <a:custGeom>
              <a:rect b="b" l="l" r="r" t="t"/>
              <a:pathLst>
                <a:path extrusionOk="0" h="1133" w="3395">
                  <a:moveTo>
                    <a:pt x="565" y="0"/>
                  </a:moveTo>
                  <a:cubicBezTo>
                    <a:pt x="251" y="0"/>
                    <a:pt x="0" y="251"/>
                    <a:pt x="0" y="565"/>
                  </a:cubicBezTo>
                  <a:cubicBezTo>
                    <a:pt x="0" y="879"/>
                    <a:pt x="251" y="1133"/>
                    <a:pt x="565" y="1133"/>
                  </a:cubicBezTo>
                  <a:lnTo>
                    <a:pt x="2830" y="1133"/>
                  </a:lnTo>
                  <a:cubicBezTo>
                    <a:pt x="3144" y="1133"/>
                    <a:pt x="3394" y="879"/>
                    <a:pt x="3394" y="565"/>
                  </a:cubicBezTo>
                  <a:cubicBezTo>
                    <a:pt x="3394" y="251"/>
                    <a:pt x="3144" y="0"/>
                    <a:pt x="283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04" name="Google Shape;404;p47"/>
            <p:cNvSpPr/>
            <p:nvPr/>
          </p:nvSpPr>
          <p:spPr>
            <a:xfrm>
              <a:off x="5989025" y="550475"/>
              <a:ext cx="84875" cy="28325"/>
            </a:xfrm>
            <a:custGeom>
              <a:rect b="b" l="l" r="r" t="t"/>
              <a:pathLst>
                <a:path extrusionOk="0" h="1133" w="3395">
                  <a:moveTo>
                    <a:pt x="565" y="0"/>
                  </a:moveTo>
                  <a:cubicBezTo>
                    <a:pt x="251" y="0"/>
                    <a:pt x="1" y="251"/>
                    <a:pt x="1" y="565"/>
                  </a:cubicBezTo>
                  <a:cubicBezTo>
                    <a:pt x="1" y="879"/>
                    <a:pt x="251" y="1133"/>
                    <a:pt x="565" y="1133"/>
                  </a:cubicBezTo>
                  <a:lnTo>
                    <a:pt x="2830" y="1133"/>
                  </a:lnTo>
                  <a:cubicBezTo>
                    <a:pt x="3144" y="1133"/>
                    <a:pt x="3395" y="879"/>
                    <a:pt x="3395" y="565"/>
                  </a:cubicBezTo>
                  <a:cubicBezTo>
                    <a:pt x="3395" y="251"/>
                    <a:pt x="3144" y="0"/>
                    <a:pt x="283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05" name="Google Shape;405;p47"/>
            <p:cNvSpPr/>
            <p:nvPr/>
          </p:nvSpPr>
          <p:spPr>
            <a:xfrm>
              <a:off x="5705950" y="636300"/>
              <a:ext cx="84875" cy="28325"/>
            </a:xfrm>
            <a:custGeom>
              <a:rect b="b" l="l" r="r" t="t"/>
              <a:pathLst>
                <a:path extrusionOk="0" h="1133" w="3395">
                  <a:moveTo>
                    <a:pt x="566" y="1"/>
                  </a:moveTo>
                  <a:cubicBezTo>
                    <a:pt x="252" y="1"/>
                    <a:pt x="1" y="254"/>
                    <a:pt x="1" y="568"/>
                  </a:cubicBezTo>
                  <a:cubicBezTo>
                    <a:pt x="1" y="879"/>
                    <a:pt x="252" y="1133"/>
                    <a:pt x="566" y="1133"/>
                  </a:cubicBezTo>
                  <a:lnTo>
                    <a:pt x="2830" y="1133"/>
                  </a:lnTo>
                  <a:cubicBezTo>
                    <a:pt x="3144" y="1133"/>
                    <a:pt x="3395" y="879"/>
                    <a:pt x="3395" y="568"/>
                  </a:cubicBezTo>
                  <a:cubicBezTo>
                    <a:pt x="3395" y="254"/>
                    <a:pt x="3144" y="1"/>
                    <a:pt x="283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06" name="Google Shape;406;p47"/>
            <p:cNvSpPr/>
            <p:nvPr/>
          </p:nvSpPr>
          <p:spPr>
            <a:xfrm>
              <a:off x="5847500" y="636300"/>
              <a:ext cx="84875" cy="28325"/>
            </a:xfrm>
            <a:custGeom>
              <a:rect b="b" l="l" r="r" t="t"/>
              <a:pathLst>
                <a:path extrusionOk="0" h="1133" w="3395">
                  <a:moveTo>
                    <a:pt x="565" y="1"/>
                  </a:moveTo>
                  <a:cubicBezTo>
                    <a:pt x="251" y="1"/>
                    <a:pt x="0" y="254"/>
                    <a:pt x="0" y="568"/>
                  </a:cubicBezTo>
                  <a:cubicBezTo>
                    <a:pt x="0" y="879"/>
                    <a:pt x="251" y="1133"/>
                    <a:pt x="565" y="1133"/>
                  </a:cubicBezTo>
                  <a:lnTo>
                    <a:pt x="2830" y="1133"/>
                  </a:lnTo>
                  <a:cubicBezTo>
                    <a:pt x="3144" y="1133"/>
                    <a:pt x="3394" y="879"/>
                    <a:pt x="3394" y="568"/>
                  </a:cubicBezTo>
                  <a:cubicBezTo>
                    <a:pt x="3394" y="254"/>
                    <a:pt x="3144" y="1"/>
                    <a:pt x="283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07" name="Google Shape;407;p47"/>
            <p:cNvSpPr/>
            <p:nvPr/>
          </p:nvSpPr>
          <p:spPr>
            <a:xfrm>
              <a:off x="5989025" y="636300"/>
              <a:ext cx="84875" cy="28325"/>
            </a:xfrm>
            <a:custGeom>
              <a:rect b="b" l="l" r="r" t="t"/>
              <a:pathLst>
                <a:path extrusionOk="0" h="1133" w="3395">
                  <a:moveTo>
                    <a:pt x="565" y="1"/>
                  </a:moveTo>
                  <a:cubicBezTo>
                    <a:pt x="251" y="1"/>
                    <a:pt x="1" y="254"/>
                    <a:pt x="1" y="568"/>
                  </a:cubicBezTo>
                  <a:cubicBezTo>
                    <a:pt x="1" y="879"/>
                    <a:pt x="251" y="1133"/>
                    <a:pt x="565" y="1133"/>
                  </a:cubicBezTo>
                  <a:lnTo>
                    <a:pt x="2830" y="1133"/>
                  </a:lnTo>
                  <a:cubicBezTo>
                    <a:pt x="3144" y="1133"/>
                    <a:pt x="3395" y="879"/>
                    <a:pt x="3395" y="568"/>
                  </a:cubicBezTo>
                  <a:cubicBezTo>
                    <a:pt x="3395" y="254"/>
                    <a:pt x="3144" y="1"/>
                    <a:pt x="283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408" name="Google Shape;408;p47"/>
          <p:cNvSpPr/>
          <p:nvPr/>
        </p:nvSpPr>
        <p:spPr>
          <a:xfrm>
            <a:off x="804027" y="1425509"/>
            <a:ext cx="329170" cy="311403"/>
          </a:xfrm>
          <a:custGeom>
            <a:rect b="b" l="l" r="r" t="t"/>
            <a:pathLst>
              <a:path extrusionOk="0" h="18118" w="19326">
                <a:moveTo>
                  <a:pt x="17628" y="6794"/>
                </a:moveTo>
                <a:cubicBezTo>
                  <a:pt x="17939" y="6794"/>
                  <a:pt x="18193" y="7048"/>
                  <a:pt x="18193" y="7362"/>
                </a:cubicBezTo>
                <a:lnTo>
                  <a:pt x="18193" y="7927"/>
                </a:lnTo>
                <a:lnTo>
                  <a:pt x="12532" y="7927"/>
                </a:lnTo>
                <a:lnTo>
                  <a:pt x="12532" y="7362"/>
                </a:lnTo>
                <a:cubicBezTo>
                  <a:pt x="12532" y="7048"/>
                  <a:pt x="12785" y="6794"/>
                  <a:pt x="13099" y="6794"/>
                </a:cubicBezTo>
                <a:close/>
                <a:moveTo>
                  <a:pt x="17628" y="1133"/>
                </a:moveTo>
                <a:cubicBezTo>
                  <a:pt x="17939" y="1133"/>
                  <a:pt x="18193" y="1387"/>
                  <a:pt x="18193" y="1701"/>
                </a:cubicBezTo>
                <a:lnTo>
                  <a:pt x="18193" y="5759"/>
                </a:lnTo>
                <a:cubicBezTo>
                  <a:pt x="18012" y="5695"/>
                  <a:pt x="17819" y="5662"/>
                  <a:pt x="17628" y="5662"/>
                </a:cubicBezTo>
                <a:lnTo>
                  <a:pt x="13099" y="5662"/>
                </a:lnTo>
                <a:cubicBezTo>
                  <a:pt x="12160" y="5662"/>
                  <a:pt x="11399" y="6423"/>
                  <a:pt x="11399" y="7362"/>
                </a:cubicBezTo>
                <a:lnTo>
                  <a:pt x="11399" y="11324"/>
                </a:lnTo>
                <a:lnTo>
                  <a:pt x="1133" y="11324"/>
                </a:lnTo>
                <a:lnTo>
                  <a:pt x="1133" y="1701"/>
                </a:lnTo>
                <a:cubicBezTo>
                  <a:pt x="1133" y="1387"/>
                  <a:pt x="1387" y="1133"/>
                  <a:pt x="1701" y="1133"/>
                </a:cubicBezTo>
                <a:close/>
                <a:moveTo>
                  <a:pt x="11399" y="12456"/>
                </a:moveTo>
                <a:lnTo>
                  <a:pt x="11399" y="13588"/>
                </a:lnTo>
                <a:lnTo>
                  <a:pt x="1701" y="13588"/>
                </a:lnTo>
                <a:cubicBezTo>
                  <a:pt x="1387" y="13588"/>
                  <a:pt x="1133" y="13335"/>
                  <a:pt x="1133" y="13024"/>
                </a:cubicBezTo>
                <a:lnTo>
                  <a:pt x="1133" y="12456"/>
                </a:lnTo>
                <a:close/>
                <a:moveTo>
                  <a:pt x="18193" y="9059"/>
                </a:moveTo>
                <a:lnTo>
                  <a:pt x="18193" y="14720"/>
                </a:lnTo>
                <a:lnTo>
                  <a:pt x="12532" y="14720"/>
                </a:lnTo>
                <a:lnTo>
                  <a:pt x="12532" y="9059"/>
                </a:lnTo>
                <a:close/>
                <a:moveTo>
                  <a:pt x="11399" y="14720"/>
                </a:moveTo>
                <a:lnTo>
                  <a:pt x="11399" y="16420"/>
                </a:lnTo>
                <a:cubicBezTo>
                  <a:pt x="11399" y="16611"/>
                  <a:pt x="11432" y="16804"/>
                  <a:pt x="11496" y="16985"/>
                </a:cubicBezTo>
                <a:lnTo>
                  <a:pt x="7051" y="16985"/>
                </a:lnTo>
                <a:lnTo>
                  <a:pt x="7806" y="14720"/>
                </a:lnTo>
                <a:close/>
                <a:moveTo>
                  <a:pt x="18193" y="15853"/>
                </a:moveTo>
                <a:lnTo>
                  <a:pt x="18193" y="16420"/>
                </a:lnTo>
                <a:cubicBezTo>
                  <a:pt x="18193" y="16731"/>
                  <a:pt x="17939" y="16985"/>
                  <a:pt x="17628" y="16985"/>
                </a:cubicBezTo>
                <a:lnTo>
                  <a:pt x="13099" y="16985"/>
                </a:lnTo>
                <a:cubicBezTo>
                  <a:pt x="12785" y="16985"/>
                  <a:pt x="12532" y="16731"/>
                  <a:pt x="12532" y="16420"/>
                </a:cubicBezTo>
                <a:lnTo>
                  <a:pt x="12532" y="15853"/>
                </a:lnTo>
                <a:close/>
                <a:moveTo>
                  <a:pt x="1701" y="1"/>
                </a:moveTo>
                <a:cubicBezTo>
                  <a:pt x="762" y="1"/>
                  <a:pt x="1" y="762"/>
                  <a:pt x="1" y="1701"/>
                </a:cubicBezTo>
                <a:lnTo>
                  <a:pt x="1" y="13024"/>
                </a:lnTo>
                <a:cubicBezTo>
                  <a:pt x="1" y="13960"/>
                  <a:pt x="762" y="14720"/>
                  <a:pt x="1701" y="14720"/>
                </a:cubicBezTo>
                <a:lnTo>
                  <a:pt x="6613" y="14720"/>
                </a:lnTo>
                <a:lnTo>
                  <a:pt x="5859" y="16985"/>
                </a:lnTo>
                <a:lnTo>
                  <a:pt x="4002" y="16985"/>
                </a:lnTo>
                <a:cubicBezTo>
                  <a:pt x="3688" y="16985"/>
                  <a:pt x="3437" y="17239"/>
                  <a:pt x="3437" y="17553"/>
                </a:cubicBezTo>
                <a:cubicBezTo>
                  <a:pt x="3437" y="17864"/>
                  <a:pt x="3688" y="18117"/>
                  <a:pt x="4002" y="18117"/>
                </a:cubicBezTo>
                <a:lnTo>
                  <a:pt x="17628" y="18117"/>
                </a:lnTo>
                <a:cubicBezTo>
                  <a:pt x="18564" y="18117"/>
                  <a:pt x="19325" y="17356"/>
                  <a:pt x="19325" y="16420"/>
                </a:cubicBezTo>
                <a:lnTo>
                  <a:pt x="19325" y="1701"/>
                </a:lnTo>
                <a:cubicBezTo>
                  <a:pt x="19325" y="762"/>
                  <a:pt x="18564" y="1"/>
                  <a:pt x="1762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409" name="Google Shape;409;p47"/>
          <p:cNvGrpSpPr/>
          <p:nvPr/>
        </p:nvGrpSpPr>
        <p:grpSpPr>
          <a:xfrm>
            <a:off x="4626801" y="3095818"/>
            <a:ext cx="338591" cy="329186"/>
            <a:chOff x="-31889075" y="2658950"/>
            <a:chExt cx="302475" cy="290775"/>
          </a:xfrm>
        </p:grpSpPr>
        <p:sp>
          <p:nvSpPr>
            <p:cNvPr id="410" name="Google Shape;410;p47"/>
            <p:cNvSpPr/>
            <p:nvPr/>
          </p:nvSpPr>
          <p:spPr>
            <a:xfrm>
              <a:off x="-31889075" y="2658950"/>
              <a:ext cx="302475" cy="290775"/>
            </a:xfrm>
            <a:custGeom>
              <a:rect b="b" l="l" r="r" t="t"/>
              <a:pathLst>
                <a:path extrusionOk="0" h="11631" w="12099">
                  <a:moveTo>
                    <a:pt x="10555" y="712"/>
                  </a:moveTo>
                  <a:lnTo>
                    <a:pt x="11153" y="1310"/>
                  </a:lnTo>
                  <a:lnTo>
                    <a:pt x="10051" y="3138"/>
                  </a:lnTo>
                  <a:lnTo>
                    <a:pt x="8728" y="1814"/>
                  </a:lnTo>
                  <a:lnTo>
                    <a:pt x="10555" y="712"/>
                  </a:lnTo>
                  <a:close/>
                  <a:moveTo>
                    <a:pt x="8665" y="2696"/>
                  </a:moveTo>
                  <a:lnTo>
                    <a:pt x="9137" y="3169"/>
                  </a:lnTo>
                  <a:lnTo>
                    <a:pt x="7278" y="4996"/>
                  </a:lnTo>
                  <a:lnTo>
                    <a:pt x="6806" y="4524"/>
                  </a:lnTo>
                  <a:lnTo>
                    <a:pt x="8665" y="2696"/>
                  </a:lnTo>
                  <a:close/>
                  <a:moveTo>
                    <a:pt x="3022" y="640"/>
                  </a:moveTo>
                  <a:cubicBezTo>
                    <a:pt x="3549" y="640"/>
                    <a:pt x="4066" y="847"/>
                    <a:pt x="4443" y="1247"/>
                  </a:cubicBezTo>
                  <a:cubicBezTo>
                    <a:pt x="5010" y="1783"/>
                    <a:pt x="5199" y="2602"/>
                    <a:pt x="4915" y="3358"/>
                  </a:cubicBezTo>
                  <a:cubicBezTo>
                    <a:pt x="4884" y="3484"/>
                    <a:pt x="4915" y="3642"/>
                    <a:pt x="5010" y="3705"/>
                  </a:cubicBezTo>
                  <a:lnTo>
                    <a:pt x="8160" y="6855"/>
                  </a:lnTo>
                  <a:cubicBezTo>
                    <a:pt x="8208" y="6926"/>
                    <a:pt x="8308" y="6961"/>
                    <a:pt x="8409" y="6961"/>
                  </a:cubicBezTo>
                  <a:cubicBezTo>
                    <a:pt x="8442" y="6961"/>
                    <a:pt x="8476" y="6957"/>
                    <a:pt x="8507" y="6950"/>
                  </a:cubicBezTo>
                  <a:cubicBezTo>
                    <a:pt x="8741" y="6862"/>
                    <a:pt x="8981" y="6819"/>
                    <a:pt x="9217" y="6819"/>
                  </a:cubicBezTo>
                  <a:cubicBezTo>
                    <a:pt x="9743" y="6819"/>
                    <a:pt x="10248" y="7031"/>
                    <a:pt x="10618" y="7422"/>
                  </a:cubicBezTo>
                  <a:cubicBezTo>
                    <a:pt x="11153" y="7926"/>
                    <a:pt x="11342" y="8682"/>
                    <a:pt x="11153" y="9375"/>
                  </a:cubicBezTo>
                  <a:lnTo>
                    <a:pt x="10240" y="8493"/>
                  </a:lnTo>
                  <a:cubicBezTo>
                    <a:pt x="10035" y="8289"/>
                    <a:pt x="9767" y="8186"/>
                    <a:pt x="9503" y="8186"/>
                  </a:cubicBezTo>
                  <a:cubicBezTo>
                    <a:pt x="9240" y="8186"/>
                    <a:pt x="8980" y="8289"/>
                    <a:pt x="8791" y="8493"/>
                  </a:cubicBezTo>
                  <a:cubicBezTo>
                    <a:pt x="8381" y="8871"/>
                    <a:pt x="8381" y="9533"/>
                    <a:pt x="8791" y="9943"/>
                  </a:cubicBezTo>
                  <a:lnTo>
                    <a:pt x="9673" y="10856"/>
                  </a:lnTo>
                  <a:cubicBezTo>
                    <a:pt x="9498" y="10904"/>
                    <a:pt x="9318" y="10928"/>
                    <a:pt x="9140" y="10928"/>
                  </a:cubicBezTo>
                  <a:cubicBezTo>
                    <a:pt x="8614" y="10928"/>
                    <a:pt x="8096" y="10721"/>
                    <a:pt x="7719" y="10321"/>
                  </a:cubicBezTo>
                  <a:cubicBezTo>
                    <a:pt x="7152" y="9785"/>
                    <a:pt x="6963" y="8966"/>
                    <a:pt x="7247" y="8210"/>
                  </a:cubicBezTo>
                  <a:cubicBezTo>
                    <a:pt x="7278" y="8084"/>
                    <a:pt x="7247" y="7926"/>
                    <a:pt x="7152" y="7863"/>
                  </a:cubicBezTo>
                  <a:lnTo>
                    <a:pt x="4002" y="4713"/>
                  </a:lnTo>
                  <a:cubicBezTo>
                    <a:pt x="3960" y="4629"/>
                    <a:pt x="3876" y="4587"/>
                    <a:pt x="3787" y="4587"/>
                  </a:cubicBezTo>
                  <a:cubicBezTo>
                    <a:pt x="3743" y="4587"/>
                    <a:pt x="3697" y="4597"/>
                    <a:pt x="3655" y="4618"/>
                  </a:cubicBezTo>
                  <a:cubicBezTo>
                    <a:pt x="3421" y="4706"/>
                    <a:pt x="3181" y="4749"/>
                    <a:pt x="2945" y="4749"/>
                  </a:cubicBezTo>
                  <a:cubicBezTo>
                    <a:pt x="2419" y="4749"/>
                    <a:pt x="1914" y="4537"/>
                    <a:pt x="1544" y="4146"/>
                  </a:cubicBezTo>
                  <a:cubicBezTo>
                    <a:pt x="1009" y="3642"/>
                    <a:pt x="820" y="2885"/>
                    <a:pt x="1009" y="2192"/>
                  </a:cubicBezTo>
                  <a:lnTo>
                    <a:pt x="1009" y="2192"/>
                  </a:lnTo>
                  <a:lnTo>
                    <a:pt x="1922" y="3075"/>
                  </a:lnTo>
                  <a:cubicBezTo>
                    <a:pt x="2127" y="3279"/>
                    <a:pt x="2395" y="3382"/>
                    <a:pt x="2659" y="3382"/>
                  </a:cubicBezTo>
                  <a:cubicBezTo>
                    <a:pt x="2923" y="3382"/>
                    <a:pt x="3183" y="3279"/>
                    <a:pt x="3372" y="3075"/>
                  </a:cubicBezTo>
                  <a:cubicBezTo>
                    <a:pt x="3781" y="2696"/>
                    <a:pt x="3781" y="2035"/>
                    <a:pt x="3372" y="1625"/>
                  </a:cubicBezTo>
                  <a:lnTo>
                    <a:pt x="2490" y="712"/>
                  </a:lnTo>
                  <a:cubicBezTo>
                    <a:pt x="2665" y="664"/>
                    <a:pt x="2844" y="640"/>
                    <a:pt x="3022" y="640"/>
                  </a:cubicBezTo>
                  <a:close/>
                  <a:moveTo>
                    <a:pt x="4380" y="6036"/>
                  </a:moveTo>
                  <a:lnTo>
                    <a:pt x="5829" y="7485"/>
                  </a:lnTo>
                  <a:lnTo>
                    <a:pt x="2679" y="10636"/>
                  </a:lnTo>
                  <a:cubicBezTo>
                    <a:pt x="2474" y="10840"/>
                    <a:pt x="2206" y="10943"/>
                    <a:pt x="1942" y="10943"/>
                  </a:cubicBezTo>
                  <a:cubicBezTo>
                    <a:pt x="1678" y="10943"/>
                    <a:pt x="1418" y="10840"/>
                    <a:pt x="1229" y="10636"/>
                  </a:cubicBezTo>
                  <a:cubicBezTo>
                    <a:pt x="820" y="10226"/>
                    <a:pt x="820" y="9596"/>
                    <a:pt x="1229" y="9186"/>
                  </a:cubicBezTo>
                  <a:lnTo>
                    <a:pt x="4380" y="6036"/>
                  </a:lnTo>
                  <a:close/>
                  <a:moveTo>
                    <a:pt x="2915" y="1"/>
                  </a:moveTo>
                  <a:cubicBezTo>
                    <a:pt x="2465" y="1"/>
                    <a:pt x="2014" y="112"/>
                    <a:pt x="1607" y="334"/>
                  </a:cubicBezTo>
                  <a:cubicBezTo>
                    <a:pt x="1544" y="365"/>
                    <a:pt x="1450" y="491"/>
                    <a:pt x="1450" y="554"/>
                  </a:cubicBezTo>
                  <a:cubicBezTo>
                    <a:pt x="1450" y="680"/>
                    <a:pt x="1481" y="775"/>
                    <a:pt x="1544" y="838"/>
                  </a:cubicBezTo>
                  <a:lnTo>
                    <a:pt x="2836" y="2129"/>
                  </a:lnTo>
                  <a:cubicBezTo>
                    <a:pt x="2962" y="2255"/>
                    <a:pt x="2962" y="2507"/>
                    <a:pt x="2836" y="2602"/>
                  </a:cubicBezTo>
                  <a:cubicBezTo>
                    <a:pt x="2773" y="2665"/>
                    <a:pt x="2686" y="2696"/>
                    <a:pt x="2600" y="2696"/>
                  </a:cubicBezTo>
                  <a:cubicBezTo>
                    <a:pt x="2513" y="2696"/>
                    <a:pt x="2427" y="2665"/>
                    <a:pt x="2364" y="2602"/>
                  </a:cubicBezTo>
                  <a:lnTo>
                    <a:pt x="1072" y="1310"/>
                  </a:lnTo>
                  <a:cubicBezTo>
                    <a:pt x="1001" y="1239"/>
                    <a:pt x="912" y="1204"/>
                    <a:pt x="846" y="1204"/>
                  </a:cubicBezTo>
                  <a:cubicBezTo>
                    <a:pt x="824" y="1204"/>
                    <a:pt x="804" y="1208"/>
                    <a:pt x="788" y="1216"/>
                  </a:cubicBezTo>
                  <a:cubicBezTo>
                    <a:pt x="662" y="1216"/>
                    <a:pt x="599" y="1310"/>
                    <a:pt x="536" y="1373"/>
                  </a:cubicBezTo>
                  <a:cubicBezTo>
                    <a:pt x="1" y="2413"/>
                    <a:pt x="127" y="3736"/>
                    <a:pt x="1009" y="4618"/>
                  </a:cubicBezTo>
                  <a:cubicBezTo>
                    <a:pt x="1549" y="5135"/>
                    <a:pt x="2230" y="5407"/>
                    <a:pt x="2934" y="5407"/>
                  </a:cubicBezTo>
                  <a:cubicBezTo>
                    <a:pt x="3173" y="5407"/>
                    <a:pt x="3415" y="5375"/>
                    <a:pt x="3655" y="5311"/>
                  </a:cubicBezTo>
                  <a:lnTo>
                    <a:pt x="3907" y="5563"/>
                  </a:lnTo>
                  <a:lnTo>
                    <a:pt x="757" y="8714"/>
                  </a:lnTo>
                  <a:cubicBezTo>
                    <a:pt x="64" y="9344"/>
                    <a:pt x="64" y="10447"/>
                    <a:pt x="757" y="11108"/>
                  </a:cubicBezTo>
                  <a:cubicBezTo>
                    <a:pt x="1088" y="11455"/>
                    <a:pt x="1521" y="11628"/>
                    <a:pt x="1954" y="11628"/>
                  </a:cubicBezTo>
                  <a:cubicBezTo>
                    <a:pt x="2387" y="11628"/>
                    <a:pt x="2820" y="11455"/>
                    <a:pt x="3151" y="11108"/>
                  </a:cubicBezTo>
                  <a:lnTo>
                    <a:pt x="6302" y="7958"/>
                  </a:lnTo>
                  <a:lnTo>
                    <a:pt x="6522" y="8210"/>
                  </a:lnTo>
                  <a:cubicBezTo>
                    <a:pt x="6302" y="9155"/>
                    <a:pt x="6522" y="10132"/>
                    <a:pt x="7247" y="10825"/>
                  </a:cubicBezTo>
                  <a:cubicBezTo>
                    <a:pt x="7765" y="11362"/>
                    <a:pt x="8469" y="11630"/>
                    <a:pt x="9169" y="11630"/>
                  </a:cubicBezTo>
                  <a:cubicBezTo>
                    <a:pt x="9618" y="11630"/>
                    <a:pt x="10066" y="11519"/>
                    <a:pt x="10460" y="11297"/>
                  </a:cubicBezTo>
                  <a:cubicBezTo>
                    <a:pt x="10555" y="11266"/>
                    <a:pt x="10618" y="11140"/>
                    <a:pt x="10618" y="11077"/>
                  </a:cubicBezTo>
                  <a:cubicBezTo>
                    <a:pt x="10618" y="11014"/>
                    <a:pt x="10586" y="10888"/>
                    <a:pt x="10555" y="10793"/>
                  </a:cubicBezTo>
                  <a:lnTo>
                    <a:pt x="9263" y="9501"/>
                  </a:lnTo>
                  <a:cubicBezTo>
                    <a:pt x="9137" y="9375"/>
                    <a:pt x="9137" y="9155"/>
                    <a:pt x="9263" y="9029"/>
                  </a:cubicBezTo>
                  <a:cubicBezTo>
                    <a:pt x="9310" y="8966"/>
                    <a:pt x="9397" y="8934"/>
                    <a:pt x="9488" y="8934"/>
                  </a:cubicBezTo>
                  <a:cubicBezTo>
                    <a:pt x="9578" y="8934"/>
                    <a:pt x="9673" y="8966"/>
                    <a:pt x="9736" y="9029"/>
                  </a:cubicBezTo>
                  <a:lnTo>
                    <a:pt x="11027" y="10321"/>
                  </a:lnTo>
                  <a:cubicBezTo>
                    <a:pt x="11075" y="10392"/>
                    <a:pt x="11157" y="10427"/>
                    <a:pt x="11236" y="10427"/>
                  </a:cubicBezTo>
                  <a:cubicBezTo>
                    <a:pt x="11262" y="10427"/>
                    <a:pt x="11287" y="10423"/>
                    <a:pt x="11311" y="10415"/>
                  </a:cubicBezTo>
                  <a:cubicBezTo>
                    <a:pt x="11405" y="10415"/>
                    <a:pt x="11500" y="10321"/>
                    <a:pt x="11532" y="10258"/>
                  </a:cubicBezTo>
                  <a:cubicBezTo>
                    <a:pt x="12099" y="9218"/>
                    <a:pt x="11973" y="7895"/>
                    <a:pt x="11059" y="7013"/>
                  </a:cubicBezTo>
                  <a:cubicBezTo>
                    <a:pt x="10542" y="6496"/>
                    <a:pt x="9850" y="6224"/>
                    <a:pt x="9139" y="6224"/>
                  </a:cubicBezTo>
                  <a:cubicBezTo>
                    <a:pt x="8897" y="6224"/>
                    <a:pt x="8653" y="6255"/>
                    <a:pt x="8413" y="6320"/>
                  </a:cubicBezTo>
                  <a:lnTo>
                    <a:pt x="7719" y="5595"/>
                  </a:lnTo>
                  <a:lnTo>
                    <a:pt x="9578" y="3736"/>
                  </a:lnTo>
                  <a:lnTo>
                    <a:pt x="9799" y="3988"/>
                  </a:lnTo>
                  <a:cubicBezTo>
                    <a:pt x="9867" y="4056"/>
                    <a:pt x="9958" y="4089"/>
                    <a:pt x="10051" y="4089"/>
                  </a:cubicBezTo>
                  <a:cubicBezTo>
                    <a:pt x="10172" y="4089"/>
                    <a:pt x="10294" y="4032"/>
                    <a:pt x="10366" y="3925"/>
                  </a:cubicBezTo>
                  <a:lnTo>
                    <a:pt x="11815" y="1499"/>
                  </a:lnTo>
                  <a:cubicBezTo>
                    <a:pt x="11878" y="1373"/>
                    <a:pt x="11878" y="1184"/>
                    <a:pt x="11784" y="1090"/>
                  </a:cubicBezTo>
                  <a:lnTo>
                    <a:pt x="10775" y="82"/>
                  </a:lnTo>
                  <a:cubicBezTo>
                    <a:pt x="10723" y="30"/>
                    <a:pt x="10652" y="6"/>
                    <a:pt x="10573" y="6"/>
                  </a:cubicBezTo>
                  <a:cubicBezTo>
                    <a:pt x="10507" y="6"/>
                    <a:pt x="10437" y="22"/>
                    <a:pt x="10366" y="50"/>
                  </a:cubicBezTo>
                  <a:lnTo>
                    <a:pt x="7940" y="1499"/>
                  </a:lnTo>
                  <a:cubicBezTo>
                    <a:pt x="7751" y="1625"/>
                    <a:pt x="7719" y="1909"/>
                    <a:pt x="7877" y="2066"/>
                  </a:cubicBezTo>
                  <a:lnTo>
                    <a:pt x="8097" y="2287"/>
                  </a:lnTo>
                  <a:lnTo>
                    <a:pt x="6270" y="4146"/>
                  </a:lnTo>
                  <a:lnTo>
                    <a:pt x="5546" y="3421"/>
                  </a:lnTo>
                  <a:cubicBezTo>
                    <a:pt x="5798" y="2476"/>
                    <a:pt x="5546" y="1499"/>
                    <a:pt x="4852" y="806"/>
                  </a:cubicBezTo>
                  <a:cubicBezTo>
                    <a:pt x="4315" y="269"/>
                    <a:pt x="3615" y="1"/>
                    <a:pt x="291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47"/>
            <p:cNvSpPr/>
            <p:nvPr/>
          </p:nvSpPr>
          <p:spPr>
            <a:xfrm>
              <a:off x="-31838650" y="2838200"/>
              <a:ext cx="70100" cy="68550"/>
            </a:xfrm>
            <a:custGeom>
              <a:rect b="b" l="l" r="r" t="t"/>
              <a:pathLst>
                <a:path extrusionOk="0" h="2742" w="2804">
                  <a:moveTo>
                    <a:pt x="2430" y="0"/>
                  </a:moveTo>
                  <a:cubicBezTo>
                    <a:pt x="2339" y="0"/>
                    <a:pt x="2253" y="32"/>
                    <a:pt x="2205" y="95"/>
                  </a:cubicBezTo>
                  <a:lnTo>
                    <a:pt x="95" y="2174"/>
                  </a:lnTo>
                  <a:cubicBezTo>
                    <a:pt x="0" y="2300"/>
                    <a:pt x="0" y="2521"/>
                    <a:pt x="95" y="2647"/>
                  </a:cubicBezTo>
                  <a:cubicBezTo>
                    <a:pt x="158" y="2710"/>
                    <a:pt x="236" y="2741"/>
                    <a:pt x="319" y="2741"/>
                  </a:cubicBezTo>
                  <a:cubicBezTo>
                    <a:pt x="402" y="2741"/>
                    <a:pt x="488" y="2710"/>
                    <a:pt x="567" y="2647"/>
                  </a:cubicBezTo>
                  <a:lnTo>
                    <a:pt x="2678" y="567"/>
                  </a:lnTo>
                  <a:cubicBezTo>
                    <a:pt x="2804" y="441"/>
                    <a:pt x="2804" y="221"/>
                    <a:pt x="2678" y="95"/>
                  </a:cubicBezTo>
                  <a:cubicBezTo>
                    <a:pt x="2615" y="32"/>
                    <a:pt x="2520" y="0"/>
                    <a:pt x="243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2" name="Google Shape;412;p47"/>
          <p:cNvGrpSpPr/>
          <p:nvPr/>
        </p:nvGrpSpPr>
        <p:grpSpPr>
          <a:xfrm>
            <a:off x="777477" y="3095818"/>
            <a:ext cx="382269" cy="329184"/>
            <a:chOff x="-45664625" y="2352225"/>
            <a:chExt cx="300125" cy="263875"/>
          </a:xfrm>
        </p:grpSpPr>
        <p:sp>
          <p:nvSpPr>
            <p:cNvPr id="413" name="Google Shape;413;p47"/>
            <p:cNvSpPr/>
            <p:nvPr/>
          </p:nvSpPr>
          <p:spPr>
            <a:xfrm>
              <a:off x="-45664625" y="2352225"/>
              <a:ext cx="300125" cy="263875"/>
            </a:xfrm>
            <a:custGeom>
              <a:rect b="b" l="l" r="r" t="t"/>
              <a:pathLst>
                <a:path extrusionOk="0" h="10555" w="12005">
                  <a:moveTo>
                    <a:pt x="10965" y="694"/>
                  </a:moveTo>
                  <a:cubicBezTo>
                    <a:pt x="11154" y="694"/>
                    <a:pt x="11311" y="851"/>
                    <a:pt x="11311" y="1072"/>
                  </a:cubicBezTo>
                  <a:lnTo>
                    <a:pt x="11311" y="2836"/>
                  </a:lnTo>
                  <a:lnTo>
                    <a:pt x="726" y="2836"/>
                  </a:lnTo>
                  <a:lnTo>
                    <a:pt x="726" y="1072"/>
                  </a:lnTo>
                  <a:cubicBezTo>
                    <a:pt x="694" y="851"/>
                    <a:pt x="852" y="694"/>
                    <a:pt x="1072" y="694"/>
                  </a:cubicBezTo>
                  <a:close/>
                  <a:moveTo>
                    <a:pt x="11311" y="3498"/>
                  </a:moveTo>
                  <a:lnTo>
                    <a:pt x="11311" y="9484"/>
                  </a:lnTo>
                  <a:cubicBezTo>
                    <a:pt x="11311" y="9673"/>
                    <a:pt x="11154" y="9830"/>
                    <a:pt x="10933" y="9830"/>
                  </a:cubicBezTo>
                  <a:lnTo>
                    <a:pt x="1072" y="9830"/>
                  </a:lnTo>
                  <a:cubicBezTo>
                    <a:pt x="852" y="9830"/>
                    <a:pt x="694" y="9673"/>
                    <a:pt x="694" y="9484"/>
                  </a:cubicBezTo>
                  <a:lnTo>
                    <a:pt x="694" y="3498"/>
                  </a:lnTo>
                  <a:close/>
                  <a:moveTo>
                    <a:pt x="1072" y="1"/>
                  </a:moveTo>
                  <a:cubicBezTo>
                    <a:pt x="473" y="1"/>
                    <a:pt x="1" y="473"/>
                    <a:pt x="1" y="1040"/>
                  </a:cubicBezTo>
                  <a:lnTo>
                    <a:pt x="1" y="9484"/>
                  </a:lnTo>
                  <a:cubicBezTo>
                    <a:pt x="1" y="10082"/>
                    <a:pt x="473" y="10555"/>
                    <a:pt x="1072" y="10555"/>
                  </a:cubicBezTo>
                  <a:lnTo>
                    <a:pt x="10933" y="10555"/>
                  </a:lnTo>
                  <a:cubicBezTo>
                    <a:pt x="11532" y="10555"/>
                    <a:pt x="12004" y="10082"/>
                    <a:pt x="12004" y="9484"/>
                  </a:cubicBezTo>
                  <a:lnTo>
                    <a:pt x="12004" y="1040"/>
                  </a:lnTo>
                  <a:cubicBezTo>
                    <a:pt x="11973" y="473"/>
                    <a:pt x="11500" y="1"/>
                    <a:pt x="1093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47"/>
            <p:cNvSpPr/>
            <p:nvPr/>
          </p:nvSpPr>
          <p:spPr>
            <a:xfrm>
              <a:off x="-45612625" y="2475100"/>
              <a:ext cx="55150" cy="88225"/>
            </a:xfrm>
            <a:custGeom>
              <a:rect b="b" l="l" r="r" t="t"/>
              <a:pathLst>
                <a:path extrusionOk="0" h="3529" w="2206">
                  <a:moveTo>
                    <a:pt x="1808" y="0"/>
                  </a:moveTo>
                  <a:cubicBezTo>
                    <a:pt x="1717" y="0"/>
                    <a:pt x="1623" y="32"/>
                    <a:pt x="1544" y="95"/>
                  </a:cubicBezTo>
                  <a:lnTo>
                    <a:pt x="126" y="1513"/>
                  </a:lnTo>
                  <a:cubicBezTo>
                    <a:pt x="0" y="1607"/>
                    <a:pt x="0" y="1859"/>
                    <a:pt x="126" y="2017"/>
                  </a:cubicBezTo>
                  <a:lnTo>
                    <a:pt x="1544" y="3434"/>
                  </a:lnTo>
                  <a:cubicBezTo>
                    <a:pt x="1607" y="3497"/>
                    <a:pt x="1694" y="3529"/>
                    <a:pt x="1784" y="3529"/>
                  </a:cubicBezTo>
                  <a:cubicBezTo>
                    <a:pt x="1875" y="3529"/>
                    <a:pt x="1969" y="3497"/>
                    <a:pt x="2048" y="3434"/>
                  </a:cubicBezTo>
                  <a:cubicBezTo>
                    <a:pt x="2174" y="3308"/>
                    <a:pt x="2174" y="3088"/>
                    <a:pt x="2048" y="2930"/>
                  </a:cubicBezTo>
                  <a:lnTo>
                    <a:pt x="914" y="1765"/>
                  </a:lnTo>
                  <a:lnTo>
                    <a:pt x="2048" y="631"/>
                  </a:lnTo>
                  <a:cubicBezTo>
                    <a:pt x="2206" y="473"/>
                    <a:pt x="2206" y="252"/>
                    <a:pt x="2048" y="95"/>
                  </a:cubicBezTo>
                  <a:cubicBezTo>
                    <a:pt x="1985" y="32"/>
                    <a:pt x="1898" y="0"/>
                    <a:pt x="180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47"/>
            <p:cNvSpPr/>
            <p:nvPr/>
          </p:nvSpPr>
          <p:spPr>
            <a:xfrm>
              <a:off x="-45471650" y="2475100"/>
              <a:ext cx="54375" cy="86850"/>
            </a:xfrm>
            <a:custGeom>
              <a:rect b="b" l="l" r="r" t="t"/>
              <a:pathLst>
                <a:path extrusionOk="0" h="3474" w="2175">
                  <a:moveTo>
                    <a:pt x="391" y="0"/>
                  </a:moveTo>
                  <a:cubicBezTo>
                    <a:pt x="300" y="0"/>
                    <a:pt x="205" y="32"/>
                    <a:pt x="127" y="95"/>
                  </a:cubicBezTo>
                  <a:cubicBezTo>
                    <a:pt x="1" y="189"/>
                    <a:pt x="1" y="441"/>
                    <a:pt x="127" y="599"/>
                  </a:cubicBezTo>
                  <a:lnTo>
                    <a:pt x="1261" y="1733"/>
                  </a:lnTo>
                  <a:lnTo>
                    <a:pt x="127" y="2867"/>
                  </a:lnTo>
                  <a:cubicBezTo>
                    <a:pt x="1" y="2993"/>
                    <a:pt x="1" y="3245"/>
                    <a:pt x="127" y="3403"/>
                  </a:cubicBezTo>
                  <a:cubicBezTo>
                    <a:pt x="174" y="3450"/>
                    <a:pt x="261" y="3474"/>
                    <a:pt x="355" y="3474"/>
                  </a:cubicBezTo>
                  <a:cubicBezTo>
                    <a:pt x="450" y="3474"/>
                    <a:pt x="552" y="3450"/>
                    <a:pt x="631" y="3403"/>
                  </a:cubicBezTo>
                  <a:lnTo>
                    <a:pt x="2048" y="1985"/>
                  </a:lnTo>
                  <a:cubicBezTo>
                    <a:pt x="2174" y="1859"/>
                    <a:pt x="2174" y="1607"/>
                    <a:pt x="2048" y="1450"/>
                  </a:cubicBezTo>
                  <a:lnTo>
                    <a:pt x="631" y="95"/>
                  </a:lnTo>
                  <a:cubicBezTo>
                    <a:pt x="568" y="32"/>
                    <a:pt x="481" y="0"/>
                    <a:pt x="39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47"/>
            <p:cNvSpPr/>
            <p:nvPr/>
          </p:nvSpPr>
          <p:spPr>
            <a:xfrm>
              <a:off x="-45542525" y="2456975"/>
              <a:ext cx="55150" cy="123300"/>
            </a:xfrm>
            <a:custGeom>
              <a:rect b="b" l="l" r="r" t="t"/>
              <a:pathLst>
                <a:path extrusionOk="0" h="4932" w="2206">
                  <a:moveTo>
                    <a:pt x="1791" y="0"/>
                  </a:moveTo>
                  <a:cubicBezTo>
                    <a:pt x="1651" y="0"/>
                    <a:pt x="1529" y="108"/>
                    <a:pt x="1481" y="253"/>
                  </a:cubicBezTo>
                  <a:lnTo>
                    <a:pt x="63" y="4474"/>
                  </a:lnTo>
                  <a:cubicBezTo>
                    <a:pt x="0" y="4664"/>
                    <a:pt x="126" y="4853"/>
                    <a:pt x="315" y="4916"/>
                  </a:cubicBezTo>
                  <a:cubicBezTo>
                    <a:pt x="349" y="4927"/>
                    <a:pt x="382" y="4932"/>
                    <a:pt x="415" y="4932"/>
                  </a:cubicBezTo>
                  <a:cubicBezTo>
                    <a:pt x="567" y="4932"/>
                    <a:pt x="704" y="4819"/>
                    <a:pt x="756" y="4664"/>
                  </a:cubicBezTo>
                  <a:lnTo>
                    <a:pt x="2174" y="442"/>
                  </a:lnTo>
                  <a:cubicBezTo>
                    <a:pt x="2206" y="284"/>
                    <a:pt x="2111" y="95"/>
                    <a:pt x="1922" y="32"/>
                  </a:cubicBezTo>
                  <a:cubicBezTo>
                    <a:pt x="1878" y="10"/>
                    <a:pt x="1834" y="0"/>
                    <a:pt x="179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47"/>
            <p:cNvSpPr/>
            <p:nvPr/>
          </p:nvSpPr>
          <p:spPr>
            <a:xfrm>
              <a:off x="-45541750" y="2386100"/>
              <a:ext cx="35475" cy="18125"/>
            </a:xfrm>
            <a:custGeom>
              <a:rect b="b" l="l" r="r" t="t"/>
              <a:pathLst>
                <a:path extrusionOk="0" h="725" w="1419">
                  <a:moveTo>
                    <a:pt x="347" y="0"/>
                  </a:moveTo>
                  <a:cubicBezTo>
                    <a:pt x="158" y="0"/>
                    <a:pt x="1" y="189"/>
                    <a:pt x="1" y="378"/>
                  </a:cubicBezTo>
                  <a:cubicBezTo>
                    <a:pt x="32" y="567"/>
                    <a:pt x="221" y="725"/>
                    <a:pt x="347" y="725"/>
                  </a:cubicBezTo>
                  <a:lnTo>
                    <a:pt x="1072" y="725"/>
                  </a:lnTo>
                  <a:cubicBezTo>
                    <a:pt x="1261" y="725"/>
                    <a:pt x="1418" y="567"/>
                    <a:pt x="1418" y="378"/>
                  </a:cubicBezTo>
                  <a:cubicBezTo>
                    <a:pt x="1418" y="189"/>
                    <a:pt x="1261" y="0"/>
                    <a:pt x="107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47"/>
            <p:cNvSpPr/>
            <p:nvPr/>
          </p:nvSpPr>
          <p:spPr>
            <a:xfrm>
              <a:off x="-45488175" y="2386100"/>
              <a:ext cx="35450" cy="18125"/>
            </a:xfrm>
            <a:custGeom>
              <a:rect b="b" l="l" r="r" t="t"/>
              <a:pathLst>
                <a:path extrusionOk="0" h="725" w="1418">
                  <a:moveTo>
                    <a:pt x="347" y="0"/>
                  </a:moveTo>
                  <a:cubicBezTo>
                    <a:pt x="158" y="0"/>
                    <a:pt x="0" y="189"/>
                    <a:pt x="0" y="378"/>
                  </a:cubicBezTo>
                  <a:cubicBezTo>
                    <a:pt x="0" y="567"/>
                    <a:pt x="158" y="725"/>
                    <a:pt x="347" y="725"/>
                  </a:cubicBezTo>
                  <a:lnTo>
                    <a:pt x="1040" y="725"/>
                  </a:lnTo>
                  <a:cubicBezTo>
                    <a:pt x="1260" y="725"/>
                    <a:pt x="1418" y="567"/>
                    <a:pt x="1418" y="378"/>
                  </a:cubicBezTo>
                  <a:cubicBezTo>
                    <a:pt x="1418" y="189"/>
                    <a:pt x="1260" y="0"/>
                    <a:pt x="104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47"/>
            <p:cNvSpPr/>
            <p:nvPr/>
          </p:nvSpPr>
          <p:spPr>
            <a:xfrm>
              <a:off x="-45436200" y="2386100"/>
              <a:ext cx="35450" cy="18125"/>
            </a:xfrm>
            <a:custGeom>
              <a:rect b="b" l="l" r="r" t="t"/>
              <a:pathLst>
                <a:path extrusionOk="0" h="725" w="1418">
                  <a:moveTo>
                    <a:pt x="347" y="0"/>
                  </a:moveTo>
                  <a:cubicBezTo>
                    <a:pt x="158" y="0"/>
                    <a:pt x="0" y="189"/>
                    <a:pt x="0" y="378"/>
                  </a:cubicBezTo>
                  <a:cubicBezTo>
                    <a:pt x="32" y="567"/>
                    <a:pt x="189" y="725"/>
                    <a:pt x="347" y="725"/>
                  </a:cubicBezTo>
                  <a:lnTo>
                    <a:pt x="1072" y="725"/>
                  </a:lnTo>
                  <a:cubicBezTo>
                    <a:pt x="1261" y="725"/>
                    <a:pt x="1418" y="567"/>
                    <a:pt x="1418" y="378"/>
                  </a:cubicBezTo>
                  <a:cubicBezTo>
                    <a:pt x="1418" y="189"/>
                    <a:pt x="1261" y="0"/>
                    <a:pt x="107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sp>
        <p:nvSpPr>
          <p:cNvPr id="424" name="Google Shape;424;p4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Solutions</a:t>
            </a:r>
            <a:endParaRPr/>
          </a:p>
        </p:txBody>
      </p:sp>
      <p:sp>
        <p:nvSpPr>
          <p:cNvPr id="425" name="Google Shape;425;p48"/>
          <p:cNvSpPr txBox="1"/>
          <p:nvPr>
            <p:ph idx="1" type="subTitle"/>
          </p:nvPr>
        </p:nvSpPr>
        <p:spPr>
          <a:xfrm>
            <a:off x="1162025" y="1656927"/>
            <a:ext cx="1975200" cy="118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Implementing a new CRM (Customer Relationship Management) system to improve customer data management and</a:t>
            </a:r>
            <a:endParaRPr/>
          </a:p>
          <a:p>
            <a:pPr indent="0" lvl="0" marL="0" rtl="0" algn="l">
              <a:spcBef>
                <a:spcPts val="0"/>
              </a:spcBef>
              <a:spcAft>
                <a:spcPts val="0"/>
              </a:spcAft>
              <a:buNone/>
            </a:pPr>
            <a:r>
              <a:rPr lang="en"/>
              <a:t>sales tracking</a:t>
            </a:r>
            <a:endParaRPr/>
          </a:p>
        </p:txBody>
      </p:sp>
      <p:sp>
        <p:nvSpPr>
          <p:cNvPr id="426" name="Google Shape;426;p48"/>
          <p:cNvSpPr txBox="1"/>
          <p:nvPr>
            <p:ph idx="2" type="subTitle"/>
          </p:nvPr>
        </p:nvSpPr>
        <p:spPr>
          <a:xfrm>
            <a:off x="3782975" y="1656925"/>
            <a:ext cx="1972200" cy="118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Outsourcing specific business functions (such as accounting or IT) to a third-party provider to reduce some costs and increase time efficiency</a:t>
            </a:r>
            <a:endParaRPr/>
          </a:p>
        </p:txBody>
      </p:sp>
      <p:sp>
        <p:nvSpPr>
          <p:cNvPr id="427" name="Google Shape;427;p48"/>
          <p:cNvSpPr txBox="1"/>
          <p:nvPr>
            <p:ph idx="3" type="subTitle"/>
          </p:nvPr>
        </p:nvSpPr>
        <p:spPr>
          <a:xfrm>
            <a:off x="1162025" y="3387221"/>
            <a:ext cx="1975200" cy="118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Developing a new product or service to diversify the business and increase revenue streams</a:t>
            </a:r>
            <a:endParaRPr/>
          </a:p>
        </p:txBody>
      </p:sp>
      <p:sp>
        <p:nvSpPr>
          <p:cNvPr id="428" name="Google Shape;428;p48"/>
          <p:cNvSpPr txBox="1"/>
          <p:nvPr>
            <p:ph idx="4" type="subTitle"/>
          </p:nvPr>
        </p:nvSpPr>
        <p:spPr>
          <a:xfrm>
            <a:off x="3782975" y="3387221"/>
            <a:ext cx="1975200" cy="118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Implementing a cost-saving initiative, such as energy-efficient practices or process automation, to reduce expenses</a:t>
            </a:r>
            <a:endParaRPr/>
          </a:p>
        </p:txBody>
      </p:sp>
      <p:sp>
        <p:nvSpPr>
          <p:cNvPr id="429" name="Google Shape;429;p48"/>
          <p:cNvSpPr txBox="1"/>
          <p:nvPr>
            <p:ph idx="7" type="subTitle"/>
          </p:nvPr>
        </p:nvSpPr>
        <p:spPr>
          <a:xfrm>
            <a:off x="1162025" y="1359241"/>
            <a:ext cx="1975200" cy="377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Solution 1</a:t>
            </a:r>
            <a:endParaRPr/>
          </a:p>
        </p:txBody>
      </p:sp>
      <p:sp>
        <p:nvSpPr>
          <p:cNvPr id="430" name="Google Shape;430;p48"/>
          <p:cNvSpPr txBox="1"/>
          <p:nvPr>
            <p:ph idx="8" type="subTitle"/>
          </p:nvPr>
        </p:nvSpPr>
        <p:spPr>
          <a:xfrm>
            <a:off x="3782975" y="1359241"/>
            <a:ext cx="1972200" cy="377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Solution 2</a:t>
            </a:r>
            <a:endParaRPr/>
          </a:p>
        </p:txBody>
      </p:sp>
      <p:sp>
        <p:nvSpPr>
          <p:cNvPr id="431" name="Google Shape;431;p48"/>
          <p:cNvSpPr txBox="1"/>
          <p:nvPr>
            <p:ph idx="9" type="subTitle"/>
          </p:nvPr>
        </p:nvSpPr>
        <p:spPr>
          <a:xfrm>
            <a:off x="6403925" y="1359241"/>
            <a:ext cx="1972800" cy="377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Solution 3</a:t>
            </a:r>
            <a:endParaRPr/>
          </a:p>
        </p:txBody>
      </p:sp>
      <p:sp>
        <p:nvSpPr>
          <p:cNvPr id="432" name="Google Shape;432;p48"/>
          <p:cNvSpPr txBox="1"/>
          <p:nvPr>
            <p:ph idx="5" type="subTitle"/>
          </p:nvPr>
        </p:nvSpPr>
        <p:spPr>
          <a:xfrm>
            <a:off x="6403925" y="1656927"/>
            <a:ext cx="1975200" cy="118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Launching an e-commerce platform to expand the reach of the business and increase online sales</a:t>
            </a:r>
            <a:endParaRPr/>
          </a:p>
        </p:txBody>
      </p:sp>
      <p:sp>
        <p:nvSpPr>
          <p:cNvPr id="433" name="Google Shape;433;p48"/>
          <p:cNvSpPr txBox="1"/>
          <p:nvPr>
            <p:ph idx="6" type="subTitle"/>
          </p:nvPr>
        </p:nvSpPr>
        <p:spPr>
          <a:xfrm>
            <a:off x="6403925" y="3387221"/>
            <a:ext cx="1975200" cy="118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Establishing strategic partnerships with other businesses to gain access to new markets or</a:t>
            </a:r>
            <a:endParaRPr/>
          </a:p>
          <a:p>
            <a:pPr indent="0" lvl="0" marL="0" rtl="0" algn="l">
              <a:spcBef>
                <a:spcPts val="0"/>
              </a:spcBef>
              <a:spcAft>
                <a:spcPts val="0"/>
              </a:spcAft>
              <a:buNone/>
            </a:pPr>
            <a:r>
              <a:rPr lang="en"/>
              <a:t>innovative technologies</a:t>
            </a:r>
            <a:endParaRPr/>
          </a:p>
        </p:txBody>
      </p:sp>
      <p:sp>
        <p:nvSpPr>
          <p:cNvPr id="434" name="Google Shape;434;p48"/>
          <p:cNvSpPr txBox="1"/>
          <p:nvPr>
            <p:ph idx="13" type="subTitle"/>
          </p:nvPr>
        </p:nvSpPr>
        <p:spPr>
          <a:xfrm>
            <a:off x="1162025" y="3086317"/>
            <a:ext cx="1975200" cy="377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Solution 4</a:t>
            </a:r>
            <a:endParaRPr/>
          </a:p>
        </p:txBody>
      </p:sp>
      <p:sp>
        <p:nvSpPr>
          <p:cNvPr id="435" name="Google Shape;435;p48"/>
          <p:cNvSpPr txBox="1"/>
          <p:nvPr>
            <p:ph idx="14" type="subTitle"/>
          </p:nvPr>
        </p:nvSpPr>
        <p:spPr>
          <a:xfrm>
            <a:off x="3782975" y="3086317"/>
            <a:ext cx="1972200" cy="377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Solution 5</a:t>
            </a:r>
            <a:endParaRPr/>
          </a:p>
        </p:txBody>
      </p:sp>
      <p:sp>
        <p:nvSpPr>
          <p:cNvPr id="436" name="Google Shape;436;p48"/>
          <p:cNvSpPr txBox="1"/>
          <p:nvPr>
            <p:ph idx="15" type="subTitle"/>
          </p:nvPr>
        </p:nvSpPr>
        <p:spPr>
          <a:xfrm>
            <a:off x="6403925" y="3086317"/>
            <a:ext cx="1972800" cy="377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Solution 6</a:t>
            </a:r>
            <a:endParaRPr/>
          </a:p>
        </p:txBody>
      </p:sp>
      <p:grpSp>
        <p:nvGrpSpPr>
          <p:cNvPr id="437" name="Google Shape;437;p48"/>
          <p:cNvGrpSpPr/>
          <p:nvPr/>
        </p:nvGrpSpPr>
        <p:grpSpPr>
          <a:xfrm>
            <a:off x="3378784" y="1414185"/>
            <a:ext cx="329194" cy="329202"/>
            <a:chOff x="3282325" y="2035675"/>
            <a:chExt cx="459575" cy="454825"/>
          </a:xfrm>
        </p:grpSpPr>
        <p:sp>
          <p:nvSpPr>
            <p:cNvPr id="438" name="Google Shape;438;p48"/>
            <p:cNvSpPr/>
            <p:nvPr/>
          </p:nvSpPr>
          <p:spPr>
            <a:xfrm>
              <a:off x="3337050" y="2234125"/>
              <a:ext cx="85925" cy="206325"/>
            </a:xfrm>
            <a:custGeom>
              <a:rect b="b" l="l" r="r" t="t"/>
              <a:pathLst>
                <a:path extrusionOk="0" h="8253" w="3437">
                  <a:moveTo>
                    <a:pt x="2305" y="1133"/>
                  </a:moveTo>
                  <a:lnTo>
                    <a:pt x="2305" y="7120"/>
                  </a:lnTo>
                  <a:lnTo>
                    <a:pt x="1133" y="7120"/>
                  </a:lnTo>
                  <a:lnTo>
                    <a:pt x="1133" y="1133"/>
                  </a:lnTo>
                  <a:close/>
                  <a:moveTo>
                    <a:pt x="568" y="0"/>
                  </a:moveTo>
                  <a:cubicBezTo>
                    <a:pt x="254" y="0"/>
                    <a:pt x="1" y="254"/>
                    <a:pt x="1" y="568"/>
                  </a:cubicBezTo>
                  <a:lnTo>
                    <a:pt x="1" y="7688"/>
                  </a:lnTo>
                  <a:cubicBezTo>
                    <a:pt x="1" y="7999"/>
                    <a:pt x="254" y="8253"/>
                    <a:pt x="568" y="8253"/>
                  </a:cubicBezTo>
                  <a:lnTo>
                    <a:pt x="2869" y="8253"/>
                  </a:lnTo>
                  <a:cubicBezTo>
                    <a:pt x="3183" y="8253"/>
                    <a:pt x="3437" y="7999"/>
                    <a:pt x="3437" y="7688"/>
                  </a:cubicBezTo>
                  <a:lnTo>
                    <a:pt x="3437" y="568"/>
                  </a:lnTo>
                  <a:cubicBezTo>
                    <a:pt x="3437" y="254"/>
                    <a:pt x="3183" y="0"/>
                    <a:pt x="286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39" name="Google Shape;439;p48"/>
            <p:cNvSpPr/>
            <p:nvPr/>
          </p:nvSpPr>
          <p:spPr>
            <a:xfrm>
              <a:off x="3451275" y="2175475"/>
              <a:ext cx="84925" cy="264975"/>
            </a:xfrm>
            <a:custGeom>
              <a:rect b="b" l="l" r="r" t="t"/>
              <a:pathLst>
                <a:path extrusionOk="0" h="10599" w="3397">
                  <a:moveTo>
                    <a:pt x="2265" y="1133"/>
                  </a:moveTo>
                  <a:lnTo>
                    <a:pt x="2265" y="9466"/>
                  </a:lnTo>
                  <a:lnTo>
                    <a:pt x="1132" y="9466"/>
                  </a:lnTo>
                  <a:lnTo>
                    <a:pt x="1132" y="1133"/>
                  </a:lnTo>
                  <a:close/>
                  <a:moveTo>
                    <a:pt x="565" y="0"/>
                  </a:moveTo>
                  <a:cubicBezTo>
                    <a:pt x="254" y="0"/>
                    <a:pt x="0" y="254"/>
                    <a:pt x="0" y="565"/>
                  </a:cubicBezTo>
                  <a:lnTo>
                    <a:pt x="0" y="10034"/>
                  </a:lnTo>
                  <a:cubicBezTo>
                    <a:pt x="0" y="10345"/>
                    <a:pt x="254" y="10599"/>
                    <a:pt x="565" y="10599"/>
                  </a:cubicBezTo>
                  <a:lnTo>
                    <a:pt x="2829" y="10599"/>
                  </a:lnTo>
                  <a:cubicBezTo>
                    <a:pt x="3143" y="10599"/>
                    <a:pt x="3397" y="10345"/>
                    <a:pt x="3397" y="10034"/>
                  </a:cubicBezTo>
                  <a:lnTo>
                    <a:pt x="3397" y="565"/>
                  </a:lnTo>
                  <a:cubicBezTo>
                    <a:pt x="3397" y="254"/>
                    <a:pt x="3143" y="0"/>
                    <a:pt x="282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40" name="Google Shape;440;p48"/>
            <p:cNvSpPr/>
            <p:nvPr/>
          </p:nvSpPr>
          <p:spPr>
            <a:xfrm>
              <a:off x="3564500" y="2116825"/>
              <a:ext cx="84950" cy="323625"/>
            </a:xfrm>
            <a:custGeom>
              <a:rect b="b" l="l" r="r" t="t"/>
              <a:pathLst>
                <a:path extrusionOk="0" h="12945" w="3398">
                  <a:moveTo>
                    <a:pt x="2265" y="1132"/>
                  </a:moveTo>
                  <a:lnTo>
                    <a:pt x="2265" y="11812"/>
                  </a:lnTo>
                  <a:lnTo>
                    <a:pt x="1133" y="11812"/>
                  </a:lnTo>
                  <a:lnTo>
                    <a:pt x="1133" y="1132"/>
                  </a:lnTo>
                  <a:close/>
                  <a:moveTo>
                    <a:pt x="565" y="0"/>
                  </a:moveTo>
                  <a:cubicBezTo>
                    <a:pt x="254" y="0"/>
                    <a:pt x="0" y="251"/>
                    <a:pt x="0" y="565"/>
                  </a:cubicBezTo>
                  <a:lnTo>
                    <a:pt x="0" y="12380"/>
                  </a:lnTo>
                  <a:cubicBezTo>
                    <a:pt x="0" y="12691"/>
                    <a:pt x="254" y="12945"/>
                    <a:pt x="565" y="12945"/>
                  </a:cubicBezTo>
                  <a:lnTo>
                    <a:pt x="2829" y="12945"/>
                  </a:lnTo>
                  <a:cubicBezTo>
                    <a:pt x="3144" y="12945"/>
                    <a:pt x="3397" y="12691"/>
                    <a:pt x="3397" y="12380"/>
                  </a:cubicBezTo>
                  <a:lnTo>
                    <a:pt x="3397" y="565"/>
                  </a:lnTo>
                  <a:cubicBezTo>
                    <a:pt x="3397" y="251"/>
                    <a:pt x="3144" y="0"/>
                    <a:pt x="282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41" name="Google Shape;441;p48"/>
            <p:cNvSpPr/>
            <p:nvPr/>
          </p:nvSpPr>
          <p:spPr>
            <a:xfrm>
              <a:off x="3282325" y="2035675"/>
              <a:ext cx="459575" cy="454825"/>
            </a:xfrm>
            <a:custGeom>
              <a:rect b="b" l="l" r="r" t="t"/>
              <a:pathLst>
                <a:path extrusionOk="0" h="18193" w="18383">
                  <a:moveTo>
                    <a:pt x="568" y="0"/>
                  </a:moveTo>
                  <a:cubicBezTo>
                    <a:pt x="254" y="0"/>
                    <a:pt x="1" y="251"/>
                    <a:pt x="1" y="565"/>
                  </a:cubicBezTo>
                  <a:lnTo>
                    <a:pt x="1" y="17625"/>
                  </a:lnTo>
                  <a:cubicBezTo>
                    <a:pt x="1" y="17939"/>
                    <a:pt x="254" y="18192"/>
                    <a:pt x="568" y="18192"/>
                  </a:cubicBezTo>
                  <a:lnTo>
                    <a:pt x="17815" y="18192"/>
                  </a:lnTo>
                  <a:cubicBezTo>
                    <a:pt x="18129" y="18192"/>
                    <a:pt x="18383" y="17939"/>
                    <a:pt x="18383" y="17625"/>
                  </a:cubicBezTo>
                  <a:cubicBezTo>
                    <a:pt x="18383" y="17311"/>
                    <a:pt x="18129" y="17060"/>
                    <a:pt x="17815" y="17060"/>
                  </a:cubicBezTo>
                  <a:lnTo>
                    <a:pt x="1133" y="17060"/>
                  </a:lnTo>
                  <a:lnTo>
                    <a:pt x="1133" y="565"/>
                  </a:lnTo>
                  <a:cubicBezTo>
                    <a:pt x="1133" y="251"/>
                    <a:pt x="879" y="0"/>
                    <a:pt x="56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42" name="Google Shape;442;p48"/>
          <p:cNvGrpSpPr/>
          <p:nvPr/>
        </p:nvGrpSpPr>
        <p:grpSpPr>
          <a:xfrm>
            <a:off x="764875" y="1414198"/>
            <a:ext cx="329177" cy="329180"/>
            <a:chOff x="-46401050" y="2333325"/>
            <a:chExt cx="300125" cy="300100"/>
          </a:xfrm>
        </p:grpSpPr>
        <p:sp>
          <p:nvSpPr>
            <p:cNvPr id="443" name="Google Shape;443;p48"/>
            <p:cNvSpPr/>
            <p:nvPr/>
          </p:nvSpPr>
          <p:spPr>
            <a:xfrm>
              <a:off x="-46401050" y="2333325"/>
              <a:ext cx="300125" cy="300100"/>
            </a:xfrm>
            <a:custGeom>
              <a:rect b="b" l="l" r="r" t="t"/>
              <a:pathLst>
                <a:path extrusionOk="0" h="12004" w="12005">
                  <a:moveTo>
                    <a:pt x="7719" y="725"/>
                  </a:moveTo>
                  <a:lnTo>
                    <a:pt x="7719" y="2111"/>
                  </a:lnTo>
                  <a:lnTo>
                    <a:pt x="7026" y="2111"/>
                  </a:lnTo>
                  <a:lnTo>
                    <a:pt x="7026" y="725"/>
                  </a:lnTo>
                  <a:close/>
                  <a:moveTo>
                    <a:pt x="9137" y="725"/>
                  </a:moveTo>
                  <a:lnTo>
                    <a:pt x="9137" y="3498"/>
                  </a:lnTo>
                  <a:lnTo>
                    <a:pt x="2805" y="3498"/>
                  </a:lnTo>
                  <a:lnTo>
                    <a:pt x="2805" y="725"/>
                  </a:lnTo>
                  <a:lnTo>
                    <a:pt x="6302" y="725"/>
                  </a:lnTo>
                  <a:lnTo>
                    <a:pt x="6302" y="2489"/>
                  </a:lnTo>
                  <a:cubicBezTo>
                    <a:pt x="6302" y="2678"/>
                    <a:pt x="6459" y="2836"/>
                    <a:pt x="6648" y="2836"/>
                  </a:cubicBezTo>
                  <a:lnTo>
                    <a:pt x="8066" y="2836"/>
                  </a:lnTo>
                  <a:cubicBezTo>
                    <a:pt x="8255" y="2836"/>
                    <a:pt x="8413" y="2678"/>
                    <a:pt x="8413" y="2489"/>
                  </a:cubicBezTo>
                  <a:lnTo>
                    <a:pt x="8413" y="725"/>
                  </a:lnTo>
                  <a:close/>
                  <a:moveTo>
                    <a:pt x="2080" y="725"/>
                  </a:moveTo>
                  <a:lnTo>
                    <a:pt x="2080" y="3876"/>
                  </a:lnTo>
                  <a:cubicBezTo>
                    <a:pt x="2080" y="4065"/>
                    <a:pt x="2238" y="4222"/>
                    <a:pt x="2427" y="4222"/>
                  </a:cubicBezTo>
                  <a:lnTo>
                    <a:pt x="9452" y="4222"/>
                  </a:lnTo>
                  <a:cubicBezTo>
                    <a:pt x="9641" y="4222"/>
                    <a:pt x="9799" y="4065"/>
                    <a:pt x="9799" y="3876"/>
                  </a:cubicBezTo>
                  <a:lnTo>
                    <a:pt x="9799" y="1166"/>
                  </a:lnTo>
                  <a:lnTo>
                    <a:pt x="11217" y="2584"/>
                  </a:lnTo>
                  <a:lnTo>
                    <a:pt x="11217" y="11311"/>
                  </a:lnTo>
                  <a:lnTo>
                    <a:pt x="662" y="11311"/>
                  </a:lnTo>
                  <a:lnTo>
                    <a:pt x="662" y="725"/>
                  </a:lnTo>
                  <a:close/>
                  <a:moveTo>
                    <a:pt x="347" y="1"/>
                  </a:moveTo>
                  <a:cubicBezTo>
                    <a:pt x="158" y="1"/>
                    <a:pt x="1" y="158"/>
                    <a:pt x="1" y="347"/>
                  </a:cubicBezTo>
                  <a:lnTo>
                    <a:pt x="1" y="11657"/>
                  </a:lnTo>
                  <a:cubicBezTo>
                    <a:pt x="1" y="11846"/>
                    <a:pt x="158" y="12004"/>
                    <a:pt x="347" y="12004"/>
                  </a:cubicBezTo>
                  <a:lnTo>
                    <a:pt x="11658" y="12004"/>
                  </a:lnTo>
                  <a:cubicBezTo>
                    <a:pt x="11847" y="12004"/>
                    <a:pt x="12004" y="11846"/>
                    <a:pt x="12004" y="11657"/>
                  </a:cubicBezTo>
                  <a:lnTo>
                    <a:pt x="12004" y="2489"/>
                  </a:lnTo>
                  <a:cubicBezTo>
                    <a:pt x="11941" y="2395"/>
                    <a:pt x="11878" y="2300"/>
                    <a:pt x="11847" y="2237"/>
                  </a:cubicBezTo>
                  <a:lnTo>
                    <a:pt x="9736" y="127"/>
                  </a:lnTo>
                  <a:cubicBezTo>
                    <a:pt x="9641" y="32"/>
                    <a:pt x="9578" y="1"/>
                    <a:pt x="948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48"/>
            <p:cNvSpPr/>
            <p:nvPr/>
          </p:nvSpPr>
          <p:spPr>
            <a:xfrm>
              <a:off x="-46366400" y="2580650"/>
              <a:ext cx="35475" cy="17350"/>
            </a:xfrm>
            <a:custGeom>
              <a:rect b="b" l="l" r="r" t="t"/>
              <a:pathLst>
                <a:path extrusionOk="0" h="694" w="1419">
                  <a:moveTo>
                    <a:pt x="348" y="0"/>
                  </a:moveTo>
                  <a:cubicBezTo>
                    <a:pt x="159" y="0"/>
                    <a:pt x="1" y="158"/>
                    <a:pt x="1" y="347"/>
                  </a:cubicBezTo>
                  <a:cubicBezTo>
                    <a:pt x="1" y="536"/>
                    <a:pt x="159" y="693"/>
                    <a:pt x="348" y="693"/>
                  </a:cubicBezTo>
                  <a:lnTo>
                    <a:pt x="1041" y="693"/>
                  </a:lnTo>
                  <a:cubicBezTo>
                    <a:pt x="1261" y="693"/>
                    <a:pt x="1419" y="536"/>
                    <a:pt x="1419" y="347"/>
                  </a:cubicBezTo>
                  <a:cubicBezTo>
                    <a:pt x="1419" y="158"/>
                    <a:pt x="1261" y="0"/>
                    <a:pt x="10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48"/>
            <p:cNvSpPr/>
            <p:nvPr/>
          </p:nvSpPr>
          <p:spPr>
            <a:xfrm>
              <a:off x="-46313625" y="2457775"/>
              <a:ext cx="122900" cy="122100"/>
            </a:xfrm>
            <a:custGeom>
              <a:rect b="b" l="l" r="r" t="t"/>
              <a:pathLst>
                <a:path extrusionOk="0" h="4884" w="4916">
                  <a:moveTo>
                    <a:pt x="2458" y="662"/>
                  </a:moveTo>
                  <a:cubicBezTo>
                    <a:pt x="3435" y="662"/>
                    <a:pt x="4222" y="1450"/>
                    <a:pt x="4222" y="2426"/>
                  </a:cubicBezTo>
                  <a:cubicBezTo>
                    <a:pt x="4222" y="3403"/>
                    <a:pt x="3435" y="4190"/>
                    <a:pt x="2458" y="4190"/>
                  </a:cubicBezTo>
                  <a:cubicBezTo>
                    <a:pt x="1450" y="4190"/>
                    <a:pt x="662" y="3403"/>
                    <a:pt x="662" y="2426"/>
                  </a:cubicBezTo>
                  <a:cubicBezTo>
                    <a:pt x="662" y="1450"/>
                    <a:pt x="1450" y="662"/>
                    <a:pt x="2458" y="662"/>
                  </a:cubicBezTo>
                  <a:close/>
                  <a:moveTo>
                    <a:pt x="2458" y="0"/>
                  </a:moveTo>
                  <a:cubicBezTo>
                    <a:pt x="1103" y="0"/>
                    <a:pt x="1" y="1103"/>
                    <a:pt x="1" y="2426"/>
                  </a:cubicBezTo>
                  <a:cubicBezTo>
                    <a:pt x="1" y="3781"/>
                    <a:pt x="1103" y="4884"/>
                    <a:pt x="2458" y="4884"/>
                  </a:cubicBezTo>
                  <a:cubicBezTo>
                    <a:pt x="3781" y="4884"/>
                    <a:pt x="4884" y="3749"/>
                    <a:pt x="4884" y="2426"/>
                  </a:cubicBezTo>
                  <a:cubicBezTo>
                    <a:pt x="4916" y="1103"/>
                    <a:pt x="3813" y="0"/>
                    <a:pt x="245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48"/>
            <p:cNvSpPr/>
            <p:nvPr/>
          </p:nvSpPr>
          <p:spPr>
            <a:xfrm>
              <a:off x="-46278950" y="2493225"/>
              <a:ext cx="53575" cy="52775"/>
            </a:xfrm>
            <a:custGeom>
              <a:rect b="b" l="l" r="r" t="t"/>
              <a:pathLst>
                <a:path extrusionOk="0" h="2111" w="2143">
                  <a:moveTo>
                    <a:pt x="1071" y="662"/>
                  </a:moveTo>
                  <a:cubicBezTo>
                    <a:pt x="1260" y="662"/>
                    <a:pt x="1418" y="819"/>
                    <a:pt x="1418" y="1008"/>
                  </a:cubicBezTo>
                  <a:cubicBezTo>
                    <a:pt x="1418" y="1197"/>
                    <a:pt x="1260" y="1355"/>
                    <a:pt x="1071" y="1355"/>
                  </a:cubicBezTo>
                  <a:cubicBezTo>
                    <a:pt x="851" y="1355"/>
                    <a:pt x="693" y="1197"/>
                    <a:pt x="693" y="1008"/>
                  </a:cubicBezTo>
                  <a:cubicBezTo>
                    <a:pt x="693" y="819"/>
                    <a:pt x="851" y="662"/>
                    <a:pt x="1071" y="662"/>
                  </a:cubicBezTo>
                  <a:close/>
                  <a:moveTo>
                    <a:pt x="1071" y="0"/>
                  </a:moveTo>
                  <a:cubicBezTo>
                    <a:pt x="473" y="0"/>
                    <a:pt x="0" y="473"/>
                    <a:pt x="0" y="1040"/>
                  </a:cubicBezTo>
                  <a:cubicBezTo>
                    <a:pt x="0" y="1638"/>
                    <a:pt x="473" y="2111"/>
                    <a:pt x="1071" y="2111"/>
                  </a:cubicBezTo>
                  <a:cubicBezTo>
                    <a:pt x="1638" y="2111"/>
                    <a:pt x="2111" y="1638"/>
                    <a:pt x="2111" y="1040"/>
                  </a:cubicBezTo>
                  <a:cubicBezTo>
                    <a:pt x="2142" y="473"/>
                    <a:pt x="1638" y="0"/>
                    <a:pt x="107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7" name="Google Shape;447;p48"/>
          <p:cNvSpPr/>
          <p:nvPr/>
        </p:nvSpPr>
        <p:spPr>
          <a:xfrm>
            <a:off x="5997374" y="1414198"/>
            <a:ext cx="329184" cy="329177"/>
          </a:xfrm>
          <a:custGeom>
            <a:rect b="b" l="l" r="r" t="t"/>
            <a:pathLst>
              <a:path extrusionOk="0" h="12091" w="11941">
                <a:moveTo>
                  <a:pt x="5955" y="796"/>
                </a:moveTo>
                <a:lnTo>
                  <a:pt x="10933" y="3915"/>
                </a:lnTo>
                <a:lnTo>
                  <a:pt x="5955" y="7034"/>
                </a:lnTo>
                <a:lnTo>
                  <a:pt x="977" y="3915"/>
                </a:lnTo>
                <a:lnTo>
                  <a:pt x="5955" y="796"/>
                </a:lnTo>
                <a:close/>
                <a:moveTo>
                  <a:pt x="9924" y="5428"/>
                </a:moveTo>
                <a:lnTo>
                  <a:pt x="10964" y="6058"/>
                </a:lnTo>
                <a:lnTo>
                  <a:pt x="5955" y="9145"/>
                </a:lnTo>
                <a:lnTo>
                  <a:pt x="977" y="6058"/>
                </a:lnTo>
                <a:lnTo>
                  <a:pt x="2017" y="5428"/>
                </a:lnTo>
                <a:lnTo>
                  <a:pt x="5797" y="7790"/>
                </a:lnTo>
                <a:cubicBezTo>
                  <a:pt x="5860" y="7822"/>
                  <a:pt x="5931" y="7838"/>
                  <a:pt x="5994" y="7838"/>
                </a:cubicBezTo>
                <a:cubicBezTo>
                  <a:pt x="6057" y="7838"/>
                  <a:pt x="6112" y="7822"/>
                  <a:pt x="6144" y="7790"/>
                </a:cubicBezTo>
                <a:lnTo>
                  <a:pt x="9924" y="5428"/>
                </a:lnTo>
                <a:close/>
                <a:moveTo>
                  <a:pt x="9956" y="7538"/>
                </a:moveTo>
                <a:lnTo>
                  <a:pt x="10964" y="8169"/>
                </a:lnTo>
                <a:lnTo>
                  <a:pt x="5986" y="11288"/>
                </a:lnTo>
                <a:lnTo>
                  <a:pt x="1040" y="8169"/>
                </a:lnTo>
                <a:lnTo>
                  <a:pt x="2048" y="7538"/>
                </a:lnTo>
                <a:lnTo>
                  <a:pt x="5829" y="9901"/>
                </a:lnTo>
                <a:cubicBezTo>
                  <a:pt x="5892" y="9949"/>
                  <a:pt x="5963" y="9972"/>
                  <a:pt x="6026" y="9972"/>
                </a:cubicBezTo>
                <a:cubicBezTo>
                  <a:pt x="6089" y="9972"/>
                  <a:pt x="6144" y="9949"/>
                  <a:pt x="6175" y="9901"/>
                </a:cubicBezTo>
                <a:lnTo>
                  <a:pt x="9956" y="7538"/>
                </a:lnTo>
                <a:close/>
                <a:moveTo>
                  <a:pt x="5959" y="1"/>
                </a:moveTo>
                <a:cubicBezTo>
                  <a:pt x="5900" y="1"/>
                  <a:pt x="5845" y="25"/>
                  <a:pt x="5797" y="72"/>
                </a:cubicBezTo>
                <a:lnTo>
                  <a:pt x="158" y="3600"/>
                </a:lnTo>
                <a:cubicBezTo>
                  <a:pt x="32" y="3695"/>
                  <a:pt x="0" y="3758"/>
                  <a:pt x="0" y="3915"/>
                </a:cubicBezTo>
                <a:cubicBezTo>
                  <a:pt x="0" y="4073"/>
                  <a:pt x="95" y="4136"/>
                  <a:pt x="158" y="4230"/>
                </a:cubicBezTo>
                <a:lnTo>
                  <a:pt x="1387" y="4987"/>
                </a:lnTo>
                <a:lnTo>
                  <a:pt x="158" y="5743"/>
                </a:lnTo>
                <a:cubicBezTo>
                  <a:pt x="32" y="5806"/>
                  <a:pt x="0" y="5869"/>
                  <a:pt x="0" y="6058"/>
                </a:cubicBezTo>
                <a:cubicBezTo>
                  <a:pt x="0" y="6152"/>
                  <a:pt x="95" y="6278"/>
                  <a:pt x="158" y="6373"/>
                </a:cubicBezTo>
                <a:lnTo>
                  <a:pt x="1387" y="7097"/>
                </a:lnTo>
                <a:lnTo>
                  <a:pt x="158" y="7854"/>
                </a:lnTo>
                <a:cubicBezTo>
                  <a:pt x="32" y="7948"/>
                  <a:pt x="0" y="8011"/>
                  <a:pt x="0" y="8169"/>
                </a:cubicBezTo>
                <a:cubicBezTo>
                  <a:pt x="0" y="8295"/>
                  <a:pt x="95" y="8421"/>
                  <a:pt x="158" y="8484"/>
                </a:cubicBezTo>
                <a:lnTo>
                  <a:pt x="5797" y="12044"/>
                </a:lnTo>
                <a:cubicBezTo>
                  <a:pt x="5860" y="12075"/>
                  <a:pt x="5931" y="12091"/>
                  <a:pt x="5994" y="12091"/>
                </a:cubicBezTo>
                <a:cubicBezTo>
                  <a:pt x="6057" y="12091"/>
                  <a:pt x="6112" y="12075"/>
                  <a:pt x="6144" y="12044"/>
                </a:cubicBezTo>
                <a:lnTo>
                  <a:pt x="11783" y="8484"/>
                </a:lnTo>
                <a:cubicBezTo>
                  <a:pt x="11909" y="8421"/>
                  <a:pt x="11941" y="8326"/>
                  <a:pt x="11941" y="8169"/>
                </a:cubicBezTo>
                <a:cubicBezTo>
                  <a:pt x="11941" y="8043"/>
                  <a:pt x="11846" y="7948"/>
                  <a:pt x="11783" y="7854"/>
                </a:cubicBezTo>
                <a:lnTo>
                  <a:pt x="10555" y="7097"/>
                </a:lnTo>
                <a:lnTo>
                  <a:pt x="11783" y="6373"/>
                </a:lnTo>
                <a:cubicBezTo>
                  <a:pt x="11909" y="6278"/>
                  <a:pt x="11941" y="6152"/>
                  <a:pt x="11941" y="6058"/>
                </a:cubicBezTo>
                <a:cubicBezTo>
                  <a:pt x="11941" y="5932"/>
                  <a:pt x="11846" y="5806"/>
                  <a:pt x="11783" y="5743"/>
                </a:cubicBezTo>
                <a:lnTo>
                  <a:pt x="10555" y="4987"/>
                </a:lnTo>
                <a:lnTo>
                  <a:pt x="11783" y="4230"/>
                </a:lnTo>
                <a:cubicBezTo>
                  <a:pt x="11909" y="4136"/>
                  <a:pt x="11941" y="4073"/>
                  <a:pt x="11941" y="3915"/>
                </a:cubicBezTo>
                <a:cubicBezTo>
                  <a:pt x="11941" y="3758"/>
                  <a:pt x="11846" y="3695"/>
                  <a:pt x="11783" y="3600"/>
                </a:cubicBezTo>
                <a:lnTo>
                  <a:pt x="6144" y="72"/>
                </a:lnTo>
                <a:cubicBezTo>
                  <a:pt x="6081" y="25"/>
                  <a:pt x="6018" y="1"/>
                  <a:pt x="595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8" name="Google Shape;448;p48"/>
          <p:cNvGrpSpPr/>
          <p:nvPr/>
        </p:nvGrpSpPr>
        <p:grpSpPr>
          <a:xfrm>
            <a:off x="3384622" y="3145484"/>
            <a:ext cx="329185" cy="329185"/>
            <a:chOff x="-44528075" y="1982825"/>
            <a:chExt cx="300900" cy="301700"/>
          </a:xfrm>
        </p:grpSpPr>
        <p:sp>
          <p:nvSpPr>
            <p:cNvPr id="449" name="Google Shape;449;p48"/>
            <p:cNvSpPr/>
            <p:nvPr/>
          </p:nvSpPr>
          <p:spPr>
            <a:xfrm>
              <a:off x="-44528075" y="1982825"/>
              <a:ext cx="300900" cy="301700"/>
            </a:xfrm>
            <a:custGeom>
              <a:rect b="b" l="l" r="r" t="t"/>
              <a:pathLst>
                <a:path extrusionOk="0" h="12068" w="12036">
                  <a:moveTo>
                    <a:pt x="9547" y="2175"/>
                  </a:moveTo>
                  <a:cubicBezTo>
                    <a:pt x="9736" y="2175"/>
                    <a:pt x="9893" y="2332"/>
                    <a:pt x="9893" y="2521"/>
                  </a:cubicBezTo>
                  <a:lnTo>
                    <a:pt x="9893" y="9547"/>
                  </a:lnTo>
                  <a:cubicBezTo>
                    <a:pt x="9893" y="9736"/>
                    <a:pt x="9736" y="9893"/>
                    <a:pt x="9547" y="9893"/>
                  </a:cubicBezTo>
                  <a:lnTo>
                    <a:pt x="2552" y="9893"/>
                  </a:lnTo>
                  <a:cubicBezTo>
                    <a:pt x="2332" y="9893"/>
                    <a:pt x="2206" y="9736"/>
                    <a:pt x="2206" y="9547"/>
                  </a:cubicBezTo>
                  <a:lnTo>
                    <a:pt x="2206" y="2521"/>
                  </a:lnTo>
                  <a:cubicBezTo>
                    <a:pt x="2206" y="2332"/>
                    <a:pt x="2332" y="2175"/>
                    <a:pt x="2552" y="2175"/>
                  </a:cubicBezTo>
                  <a:close/>
                  <a:moveTo>
                    <a:pt x="3183" y="1"/>
                  </a:moveTo>
                  <a:cubicBezTo>
                    <a:pt x="2994" y="1"/>
                    <a:pt x="2836" y="158"/>
                    <a:pt x="2836" y="347"/>
                  </a:cubicBezTo>
                  <a:lnTo>
                    <a:pt x="2836" y="1419"/>
                  </a:lnTo>
                  <a:lnTo>
                    <a:pt x="2458" y="1419"/>
                  </a:lnTo>
                  <a:cubicBezTo>
                    <a:pt x="1891" y="1419"/>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2"/>
                    <a:pt x="1" y="4601"/>
                  </a:cubicBezTo>
                  <a:cubicBezTo>
                    <a:pt x="1" y="4821"/>
                    <a:pt x="158" y="4979"/>
                    <a:pt x="347" y="4979"/>
                  </a:cubicBezTo>
                  <a:lnTo>
                    <a:pt x="1418" y="4979"/>
                  </a:lnTo>
                  <a:lnTo>
                    <a:pt x="1418" y="5672"/>
                  </a:lnTo>
                  <a:lnTo>
                    <a:pt x="347" y="5672"/>
                  </a:lnTo>
                  <a:cubicBezTo>
                    <a:pt x="158" y="5672"/>
                    <a:pt x="1" y="5829"/>
                    <a:pt x="1" y="6018"/>
                  </a:cubicBezTo>
                  <a:cubicBezTo>
                    <a:pt x="1" y="6239"/>
                    <a:pt x="158" y="6396"/>
                    <a:pt x="347" y="6396"/>
                  </a:cubicBezTo>
                  <a:lnTo>
                    <a:pt x="1418" y="6396"/>
                  </a:lnTo>
                  <a:lnTo>
                    <a:pt x="1418" y="7090"/>
                  </a:lnTo>
                  <a:lnTo>
                    <a:pt x="347" y="7090"/>
                  </a:lnTo>
                  <a:cubicBezTo>
                    <a:pt x="158" y="7090"/>
                    <a:pt x="1" y="7247"/>
                    <a:pt x="1" y="7436"/>
                  </a:cubicBezTo>
                  <a:cubicBezTo>
                    <a:pt x="1" y="7657"/>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50"/>
                    <a:pt x="2458" y="10650"/>
                  </a:cubicBezTo>
                  <a:lnTo>
                    <a:pt x="2836" y="10650"/>
                  </a:lnTo>
                  <a:lnTo>
                    <a:pt x="2836" y="11689"/>
                  </a:lnTo>
                  <a:cubicBezTo>
                    <a:pt x="2836" y="11910"/>
                    <a:pt x="2994" y="12067"/>
                    <a:pt x="3183" y="12067"/>
                  </a:cubicBezTo>
                  <a:cubicBezTo>
                    <a:pt x="3372" y="12067"/>
                    <a:pt x="3529" y="11910"/>
                    <a:pt x="3529" y="11689"/>
                  </a:cubicBezTo>
                  <a:lnTo>
                    <a:pt x="3529" y="10555"/>
                  </a:lnTo>
                  <a:lnTo>
                    <a:pt x="4254" y="10555"/>
                  </a:lnTo>
                  <a:lnTo>
                    <a:pt x="4254" y="11626"/>
                  </a:lnTo>
                  <a:cubicBezTo>
                    <a:pt x="4254" y="11815"/>
                    <a:pt x="4411" y="11973"/>
                    <a:pt x="4600" y="11973"/>
                  </a:cubicBezTo>
                  <a:cubicBezTo>
                    <a:pt x="4789" y="11973"/>
                    <a:pt x="4947" y="11815"/>
                    <a:pt x="4947" y="11626"/>
                  </a:cubicBezTo>
                  <a:lnTo>
                    <a:pt x="4947" y="10555"/>
                  </a:lnTo>
                  <a:lnTo>
                    <a:pt x="5671" y="10555"/>
                  </a:lnTo>
                  <a:lnTo>
                    <a:pt x="5671" y="11626"/>
                  </a:lnTo>
                  <a:cubicBezTo>
                    <a:pt x="5671" y="11815"/>
                    <a:pt x="5829" y="11973"/>
                    <a:pt x="6018" y="11973"/>
                  </a:cubicBezTo>
                  <a:cubicBezTo>
                    <a:pt x="6207" y="11973"/>
                    <a:pt x="6365" y="11815"/>
                    <a:pt x="6365" y="11626"/>
                  </a:cubicBezTo>
                  <a:lnTo>
                    <a:pt x="6365" y="10555"/>
                  </a:lnTo>
                  <a:lnTo>
                    <a:pt x="7089" y="10555"/>
                  </a:lnTo>
                  <a:lnTo>
                    <a:pt x="7089" y="11626"/>
                  </a:lnTo>
                  <a:cubicBezTo>
                    <a:pt x="7089" y="11815"/>
                    <a:pt x="7247" y="11973"/>
                    <a:pt x="7436" y="11973"/>
                  </a:cubicBezTo>
                  <a:cubicBezTo>
                    <a:pt x="7625" y="11973"/>
                    <a:pt x="7782" y="11815"/>
                    <a:pt x="7782" y="11626"/>
                  </a:cubicBezTo>
                  <a:lnTo>
                    <a:pt x="7782" y="10555"/>
                  </a:lnTo>
                  <a:lnTo>
                    <a:pt x="8507" y="10555"/>
                  </a:lnTo>
                  <a:lnTo>
                    <a:pt x="8507" y="11626"/>
                  </a:lnTo>
                  <a:cubicBezTo>
                    <a:pt x="8507" y="11815"/>
                    <a:pt x="8664" y="11973"/>
                    <a:pt x="8853" y="11973"/>
                  </a:cubicBezTo>
                  <a:cubicBezTo>
                    <a:pt x="9042" y="11973"/>
                    <a:pt x="9200" y="11815"/>
                    <a:pt x="9200" y="11626"/>
                  </a:cubicBezTo>
                  <a:lnTo>
                    <a:pt x="9200" y="10555"/>
                  </a:lnTo>
                  <a:lnTo>
                    <a:pt x="9547" y="10555"/>
                  </a:lnTo>
                  <a:cubicBezTo>
                    <a:pt x="10145" y="10555"/>
                    <a:pt x="10618" y="10082"/>
                    <a:pt x="10618" y="9484"/>
                  </a:cubicBezTo>
                  <a:lnTo>
                    <a:pt x="10618" y="9137"/>
                  </a:lnTo>
                  <a:lnTo>
                    <a:pt x="11689" y="9137"/>
                  </a:lnTo>
                  <a:cubicBezTo>
                    <a:pt x="11878" y="9137"/>
                    <a:pt x="12035" y="8980"/>
                    <a:pt x="12035" y="8791"/>
                  </a:cubicBezTo>
                  <a:cubicBezTo>
                    <a:pt x="12035" y="8602"/>
                    <a:pt x="11878" y="8444"/>
                    <a:pt x="11689" y="8444"/>
                  </a:cubicBezTo>
                  <a:lnTo>
                    <a:pt x="10618" y="8444"/>
                  </a:lnTo>
                  <a:lnTo>
                    <a:pt x="10618" y="7720"/>
                  </a:lnTo>
                  <a:lnTo>
                    <a:pt x="11689" y="7720"/>
                  </a:lnTo>
                  <a:cubicBezTo>
                    <a:pt x="11878" y="7720"/>
                    <a:pt x="12035" y="7562"/>
                    <a:pt x="12035" y="7373"/>
                  </a:cubicBezTo>
                  <a:cubicBezTo>
                    <a:pt x="12035" y="7153"/>
                    <a:pt x="11878" y="6995"/>
                    <a:pt x="11689" y="6995"/>
                  </a:cubicBezTo>
                  <a:lnTo>
                    <a:pt x="10618" y="6995"/>
                  </a:lnTo>
                  <a:lnTo>
                    <a:pt x="10618" y="6302"/>
                  </a:lnTo>
                  <a:lnTo>
                    <a:pt x="11689" y="6302"/>
                  </a:lnTo>
                  <a:cubicBezTo>
                    <a:pt x="11878" y="6302"/>
                    <a:pt x="12035" y="6144"/>
                    <a:pt x="12035" y="5955"/>
                  </a:cubicBezTo>
                  <a:cubicBezTo>
                    <a:pt x="12035" y="5735"/>
                    <a:pt x="11878" y="5577"/>
                    <a:pt x="11689" y="5577"/>
                  </a:cubicBezTo>
                  <a:lnTo>
                    <a:pt x="10618" y="5577"/>
                  </a:lnTo>
                  <a:lnTo>
                    <a:pt x="10618" y="4884"/>
                  </a:lnTo>
                  <a:lnTo>
                    <a:pt x="11689" y="4884"/>
                  </a:lnTo>
                  <a:lnTo>
                    <a:pt x="11689" y="4979"/>
                  </a:lnTo>
                  <a:cubicBezTo>
                    <a:pt x="11878" y="4979"/>
                    <a:pt x="12035" y="4821"/>
                    <a:pt x="12035" y="4601"/>
                  </a:cubicBezTo>
                  <a:cubicBezTo>
                    <a:pt x="12035" y="4412"/>
                    <a:pt x="11878" y="4254"/>
                    <a:pt x="11689" y="4254"/>
                  </a:cubicBezTo>
                  <a:lnTo>
                    <a:pt x="10618" y="4254"/>
                  </a:lnTo>
                  <a:lnTo>
                    <a:pt x="10618" y="3529"/>
                  </a:lnTo>
                  <a:lnTo>
                    <a:pt x="11689" y="3529"/>
                  </a:lnTo>
                  <a:cubicBezTo>
                    <a:pt x="11878" y="3529"/>
                    <a:pt x="12035" y="3372"/>
                    <a:pt x="12035" y="3183"/>
                  </a:cubicBezTo>
                  <a:cubicBezTo>
                    <a:pt x="12035" y="2994"/>
                    <a:pt x="11878" y="2836"/>
                    <a:pt x="11689" y="2836"/>
                  </a:cubicBezTo>
                  <a:lnTo>
                    <a:pt x="10618" y="2836"/>
                  </a:lnTo>
                  <a:lnTo>
                    <a:pt x="10618" y="2490"/>
                  </a:lnTo>
                  <a:cubicBezTo>
                    <a:pt x="10618" y="1891"/>
                    <a:pt x="10145" y="1419"/>
                    <a:pt x="9547" y="1419"/>
                  </a:cubicBezTo>
                  <a:lnTo>
                    <a:pt x="9200" y="1419"/>
                  </a:lnTo>
                  <a:lnTo>
                    <a:pt x="9200" y="347"/>
                  </a:lnTo>
                  <a:cubicBezTo>
                    <a:pt x="9200" y="158"/>
                    <a:pt x="9042" y="1"/>
                    <a:pt x="8853" y="1"/>
                  </a:cubicBezTo>
                  <a:cubicBezTo>
                    <a:pt x="8664" y="1"/>
                    <a:pt x="8507" y="158"/>
                    <a:pt x="8507" y="347"/>
                  </a:cubicBezTo>
                  <a:lnTo>
                    <a:pt x="8507" y="1419"/>
                  </a:lnTo>
                  <a:lnTo>
                    <a:pt x="7782" y="1419"/>
                  </a:lnTo>
                  <a:lnTo>
                    <a:pt x="7782" y="347"/>
                  </a:lnTo>
                  <a:cubicBezTo>
                    <a:pt x="7782" y="158"/>
                    <a:pt x="7625" y="1"/>
                    <a:pt x="7436" y="1"/>
                  </a:cubicBezTo>
                  <a:cubicBezTo>
                    <a:pt x="7247" y="1"/>
                    <a:pt x="7089" y="158"/>
                    <a:pt x="7089" y="347"/>
                  </a:cubicBezTo>
                  <a:lnTo>
                    <a:pt x="7089" y="1419"/>
                  </a:lnTo>
                  <a:lnTo>
                    <a:pt x="6365" y="1419"/>
                  </a:lnTo>
                  <a:lnTo>
                    <a:pt x="6365" y="347"/>
                  </a:lnTo>
                  <a:cubicBezTo>
                    <a:pt x="6365" y="158"/>
                    <a:pt x="6207" y="1"/>
                    <a:pt x="6018" y="1"/>
                  </a:cubicBezTo>
                  <a:cubicBezTo>
                    <a:pt x="5829" y="1"/>
                    <a:pt x="5671" y="158"/>
                    <a:pt x="5671" y="347"/>
                  </a:cubicBezTo>
                  <a:lnTo>
                    <a:pt x="5671" y="1419"/>
                  </a:lnTo>
                  <a:lnTo>
                    <a:pt x="4947" y="1419"/>
                  </a:lnTo>
                  <a:lnTo>
                    <a:pt x="4947" y="347"/>
                  </a:lnTo>
                  <a:cubicBezTo>
                    <a:pt x="4947" y="158"/>
                    <a:pt x="4789" y="1"/>
                    <a:pt x="4600" y="1"/>
                  </a:cubicBezTo>
                  <a:cubicBezTo>
                    <a:pt x="4411" y="1"/>
                    <a:pt x="4254" y="158"/>
                    <a:pt x="4254" y="347"/>
                  </a:cubicBezTo>
                  <a:lnTo>
                    <a:pt x="4254" y="1419"/>
                  </a:lnTo>
                  <a:lnTo>
                    <a:pt x="3529" y="1419"/>
                  </a:lnTo>
                  <a:lnTo>
                    <a:pt x="3529" y="347"/>
                  </a:lnTo>
                  <a:cubicBezTo>
                    <a:pt x="3529" y="158"/>
                    <a:pt x="3372" y="1"/>
                    <a:pt x="318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48"/>
            <p:cNvSpPr/>
            <p:nvPr/>
          </p:nvSpPr>
          <p:spPr>
            <a:xfrm>
              <a:off x="-44455600" y="2053725"/>
              <a:ext cx="17350" cy="18125"/>
            </a:xfrm>
            <a:custGeom>
              <a:rect b="b" l="l" r="r" t="t"/>
              <a:pathLst>
                <a:path extrusionOk="0" h="725" w="694">
                  <a:moveTo>
                    <a:pt x="347" y="0"/>
                  </a:moveTo>
                  <a:cubicBezTo>
                    <a:pt x="158" y="0"/>
                    <a:pt x="0" y="158"/>
                    <a:pt x="0" y="347"/>
                  </a:cubicBezTo>
                  <a:cubicBezTo>
                    <a:pt x="0" y="567"/>
                    <a:pt x="158" y="725"/>
                    <a:pt x="347" y="725"/>
                  </a:cubicBezTo>
                  <a:cubicBezTo>
                    <a:pt x="536" y="725"/>
                    <a:pt x="693" y="567"/>
                    <a:pt x="693" y="347"/>
                  </a:cubicBezTo>
                  <a:cubicBezTo>
                    <a:pt x="693" y="158"/>
                    <a:pt x="536" y="0"/>
                    <a:pt x="34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48"/>
            <p:cNvSpPr/>
            <p:nvPr/>
          </p:nvSpPr>
          <p:spPr>
            <a:xfrm>
              <a:off x="-44455600" y="219470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48"/>
            <p:cNvSpPr/>
            <p:nvPr/>
          </p:nvSpPr>
          <p:spPr>
            <a:xfrm>
              <a:off x="-44314625" y="219470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4" y="536"/>
                    <a:pt x="694" y="347"/>
                  </a:cubicBezTo>
                  <a:cubicBezTo>
                    <a:pt x="694" y="158"/>
                    <a:pt x="536" y="1"/>
                    <a:pt x="34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48"/>
            <p:cNvSpPr/>
            <p:nvPr/>
          </p:nvSpPr>
          <p:spPr>
            <a:xfrm>
              <a:off x="-44314625" y="2053725"/>
              <a:ext cx="17350" cy="18125"/>
            </a:xfrm>
            <a:custGeom>
              <a:rect b="b" l="l" r="r" t="t"/>
              <a:pathLst>
                <a:path extrusionOk="0" h="725" w="694">
                  <a:moveTo>
                    <a:pt x="347" y="0"/>
                  </a:moveTo>
                  <a:cubicBezTo>
                    <a:pt x="158" y="0"/>
                    <a:pt x="0" y="158"/>
                    <a:pt x="0" y="347"/>
                  </a:cubicBezTo>
                  <a:cubicBezTo>
                    <a:pt x="0" y="536"/>
                    <a:pt x="158" y="725"/>
                    <a:pt x="347" y="725"/>
                  </a:cubicBezTo>
                  <a:cubicBezTo>
                    <a:pt x="536" y="725"/>
                    <a:pt x="694" y="536"/>
                    <a:pt x="694" y="347"/>
                  </a:cubicBezTo>
                  <a:cubicBezTo>
                    <a:pt x="694" y="158"/>
                    <a:pt x="536" y="0"/>
                    <a:pt x="34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48"/>
            <p:cNvSpPr/>
            <p:nvPr/>
          </p:nvSpPr>
          <p:spPr>
            <a:xfrm>
              <a:off x="-44447725" y="2062375"/>
              <a:ext cx="143350" cy="140225"/>
            </a:xfrm>
            <a:custGeom>
              <a:rect b="b" l="l" r="r" t="t"/>
              <a:pathLst>
                <a:path extrusionOk="0" h="5609" w="5734">
                  <a:moveTo>
                    <a:pt x="3182" y="757"/>
                  </a:moveTo>
                  <a:lnTo>
                    <a:pt x="3182" y="883"/>
                  </a:lnTo>
                  <a:cubicBezTo>
                    <a:pt x="3182" y="1041"/>
                    <a:pt x="3277" y="1167"/>
                    <a:pt x="3434" y="1198"/>
                  </a:cubicBezTo>
                  <a:cubicBezTo>
                    <a:pt x="3623" y="1261"/>
                    <a:pt x="3812" y="1387"/>
                    <a:pt x="3970" y="1513"/>
                  </a:cubicBezTo>
                  <a:cubicBezTo>
                    <a:pt x="4049" y="1553"/>
                    <a:pt x="4142" y="1593"/>
                    <a:pt x="4231" y="1593"/>
                  </a:cubicBezTo>
                  <a:cubicBezTo>
                    <a:pt x="4282" y="1593"/>
                    <a:pt x="4333" y="1579"/>
                    <a:pt x="4379" y="1545"/>
                  </a:cubicBezTo>
                  <a:lnTo>
                    <a:pt x="4505" y="1482"/>
                  </a:lnTo>
                  <a:lnTo>
                    <a:pt x="4852" y="2049"/>
                  </a:lnTo>
                  <a:lnTo>
                    <a:pt x="4726" y="2143"/>
                  </a:lnTo>
                  <a:cubicBezTo>
                    <a:pt x="4600" y="2206"/>
                    <a:pt x="4537" y="2364"/>
                    <a:pt x="4568" y="2490"/>
                  </a:cubicBezTo>
                  <a:cubicBezTo>
                    <a:pt x="4600" y="2710"/>
                    <a:pt x="4600" y="2899"/>
                    <a:pt x="4568" y="3120"/>
                  </a:cubicBezTo>
                  <a:cubicBezTo>
                    <a:pt x="4537" y="3277"/>
                    <a:pt x="4600" y="3403"/>
                    <a:pt x="4726" y="3466"/>
                  </a:cubicBezTo>
                  <a:lnTo>
                    <a:pt x="4852" y="3561"/>
                  </a:lnTo>
                  <a:lnTo>
                    <a:pt x="4505" y="4128"/>
                  </a:lnTo>
                  <a:lnTo>
                    <a:pt x="4379" y="4065"/>
                  </a:lnTo>
                  <a:cubicBezTo>
                    <a:pt x="4323" y="4037"/>
                    <a:pt x="4260" y="4021"/>
                    <a:pt x="4196" y="4021"/>
                  </a:cubicBezTo>
                  <a:cubicBezTo>
                    <a:pt x="4118" y="4021"/>
                    <a:pt x="4039" y="4044"/>
                    <a:pt x="3970" y="4097"/>
                  </a:cubicBezTo>
                  <a:cubicBezTo>
                    <a:pt x="3812" y="4254"/>
                    <a:pt x="3623" y="4349"/>
                    <a:pt x="3434" y="4412"/>
                  </a:cubicBezTo>
                  <a:cubicBezTo>
                    <a:pt x="3277" y="4475"/>
                    <a:pt x="3182" y="4632"/>
                    <a:pt x="3182" y="4727"/>
                  </a:cubicBezTo>
                  <a:lnTo>
                    <a:pt x="3182" y="4853"/>
                  </a:lnTo>
                  <a:lnTo>
                    <a:pt x="2489" y="4853"/>
                  </a:lnTo>
                  <a:lnTo>
                    <a:pt x="2489" y="4727"/>
                  </a:lnTo>
                  <a:cubicBezTo>
                    <a:pt x="2489" y="4569"/>
                    <a:pt x="2394" y="4475"/>
                    <a:pt x="2237" y="4412"/>
                  </a:cubicBezTo>
                  <a:cubicBezTo>
                    <a:pt x="2048" y="4349"/>
                    <a:pt x="1859" y="4223"/>
                    <a:pt x="1701" y="4097"/>
                  </a:cubicBezTo>
                  <a:cubicBezTo>
                    <a:pt x="1622" y="4057"/>
                    <a:pt x="1529" y="4017"/>
                    <a:pt x="1440" y="4017"/>
                  </a:cubicBezTo>
                  <a:cubicBezTo>
                    <a:pt x="1389" y="4017"/>
                    <a:pt x="1338" y="4030"/>
                    <a:pt x="1292" y="4065"/>
                  </a:cubicBezTo>
                  <a:lnTo>
                    <a:pt x="1166" y="4128"/>
                  </a:lnTo>
                  <a:lnTo>
                    <a:pt x="819" y="3561"/>
                  </a:lnTo>
                  <a:lnTo>
                    <a:pt x="945" y="3466"/>
                  </a:lnTo>
                  <a:cubicBezTo>
                    <a:pt x="1071" y="3403"/>
                    <a:pt x="1134" y="3246"/>
                    <a:pt x="1103" y="3120"/>
                  </a:cubicBezTo>
                  <a:cubicBezTo>
                    <a:pt x="1071" y="2899"/>
                    <a:pt x="1071" y="2710"/>
                    <a:pt x="1103" y="2490"/>
                  </a:cubicBezTo>
                  <a:cubicBezTo>
                    <a:pt x="1134" y="2332"/>
                    <a:pt x="1071" y="2206"/>
                    <a:pt x="945" y="2143"/>
                  </a:cubicBezTo>
                  <a:lnTo>
                    <a:pt x="819" y="2049"/>
                  </a:lnTo>
                  <a:lnTo>
                    <a:pt x="1166" y="1482"/>
                  </a:lnTo>
                  <a:lnTo>
                    <a:pt x="1292" y="1545"/>
                  </a:lnTo>
                  <a:cubicBezTo>
                    <a:pt x="1350" y="1589"/>
                    <a:pt x="1416" y="1612"/>
                    <a:pt x="1481" y="1612"/>
                  </a:cubicBezTo>
                  <a:cubicBezTo>
                    <a:pt x="1557" y="1612"/>
                    <a:pt x="1634" y="1581"/>
                    <a:pt x="1701" y="1513"/>
                  </a:cubicBezTo>
                  <a:cubicBezTo>
                    <a:pt x="1859" y="1356"/>
                    <a:pt x="2048" y="1261"/>
                    <a:pt x="2237" y="1198"/>
                  </a:cubicBezTo>
                  <a:cubicBezTo>
                    <a:pt x="2394" y="1167"/>
                    <a:pt x="2489" y="1009"/>
                    <a:pt x="2489" y="883"/>
                  </a:cubicBezTo>
                  <a:lnTo>
                    <a:pt x="2489" y="757"/>
                  </a:lnTo>
                  <a:close/>
                  <a:moveTo>
                    <a:pt x="2174" y="1"/>
                  </a:moveTo>
                  <a:cubicBezTo>
                    <a:pt x="1953" y="1"/>
                    <a:pt x="1796" y="158"/>
                    <a:pt x="1796" y="347"/>
                  </a:cubicBezTo>
                  <a:lnTo>
                    <a:pt x="1796" y="599"/>
                  </a:lnTo>
                  <a:cubicBezTo>
                    <a:pt x="1701" y="631"/>
                    <a:pt x="1575" y="726"/>
                    <a:pt x="1481" y="789"/>
                  </a:cubicBezTo>
                  <a:lnTo>
                    <a:pt x="1292" y="663"/>
                  </a:lnTo>
                  <a:cubicBezTo>
                    <a:pt x="1242" y="643"/>
                    <a:pt x="1186" y="632"/>
                    <a:pt x="1129" y="632"/>
                  </a:cubicBezTo>
                  <a:cubicBezTo>
                    <a:pt x="1007" y="632"/>
                    <a:pt x="884" y="681"/>
                    <a:pt x="819" y="789"/>
                  </a:cubicBezTo>
                  <a:lnTo>
                    <a:pt x="126" y="2017"/>
                  </a:lnTo>
                  <a:cubicBezTo>
                    <a:pt x="32" y="2175"/>
                    <a:pt x="63" y="2395"/>
                    <a:pt x="221" y="2490"/>
                  </a:cubicBezTo>
                  <a:lnTo>
                    <a:pt x="441" y="2616"/>
                  </a:lnTo>
                  <a:lnTo>
                    <a:pt x="441" y="2994"/>
                  </a:lnTo>
                  <a:lnTo>
                    <a:pt x="221" y="3120"/>
                  </a:lnTo>
                  <a:cubicBezTo>
                    <a:pt x="95" y="3183"/>
                    <a:pt x="0" y="3435"/>
                    <a:pt x="126" y="3592"/>
                  </a:cubicBezTo>
                  <a:lnTo>
                    <a:pt x="819" y="4821"/>
                  </a:lnTo>
                  <a:cubicBezTo>
                    <a:pt x="879" y="4921"/>
                    <a:pt x="989" y="4983"/>
                    <a:pt x="1102" y="4983"/>
                  </a:cubicBezTo>
                  <a:cubicBezTo>
                    <a:pt x="1168" y="4983"/>
                    <a:pt x="1234" y="4962"/>
                    <a:pt x="1292" y="4916"/>
                  </a:cubicBezTo>
                  <a:lnTo>
                    <a:pt x="1481" y="4821"/>
                  </a:lnTo>
                  <a:cubicBezTo>
                    <a:pt x="1607" y="4884"/>
                    <a:pt x="1733" y="4979"/>
                    <a:pt x="1796" y="5010"/>
                  </a:cubicBezTo>
                  <a:lnTo>
                    <a:pt x="1796" y="5231"/>
                  </a:lnTo>
                  <a:cubicBezTo>
                    <a:pt x="1796" y="5451"/>
                    <a:pt x="1953" y="5609"/>
                    <a:pt x="2174" y="5609"/>
                  </a:cubicBezTo>
                  <a:lnTo>
                    <a:pt x="3592" y="5609"/>
                  </a:lnTo>
                  <a:cubicBezTo>
                    <a:pt x="3781" y="5609"/>
                    <a:pt x="3938" y="5451"/>
                    <a:pt x="3938" y="5231"/>
                  </a:cubicBezTo>
                  <a:lnTo>
                    <a:pt x="3938" y="5010"/>
                  </a:lnTo>
                  <a:cubicBezTo>
                    <a:pt x="4064" y="4979"/>
                    <a:pt x="4159" y="4884"/>
                    <a:pt x="4253" y="4821"/>
                  </a:cubicBezTo>
                  <a:lnTo>
                    <a:pt x="4442" y="4916"/>
                  </a:lnTo>
                  <a:cubicBezTo>
                    <a:pt x="4501" y="4951"/>
                    <a:pt x="4574" y="4969"/>
                    <a:pt x="4644" y="4969"/>
                  </a:cubicBezTo>
                  <a:cubicBezTo>
                    <a:pt x="4762" y="4969"/>
                    <a:pt x="4875" y="4920"/>
                    <a:pt x="4915" y="4821"/>
                  </a:cubicBezTo>
                  <a:lnTo>
                    <a:pt x="5639" y="3592"/>
                  </a:lnTo>
                  <a:cubicBezTo>
                    <a:pt x="5702" y="3435"/>
                    <a:pt x="5671" y="3246"/>
                    <a:pt x="5513" y="3120"/>
                  </a:cubicBezTo>
                  <a:lnTo>
                    <a:pt x="5324" y="2994"/>
                  </a:lnTo>
                  <a:lnTo>
                    <a:pt x="5324" y="2616"/>
                  </a:lnTo>
                  <a:lnTo>
                    <a:pt x="5513" y="2490"/>
                  </a:lnTo>
                  <a:cubicBezTo>
                    <a:pt x="5671" y="2395"/>
                    <a:pt x="5734" y="2175"/>
                    <a:pt x="5639" y="2017"/>
                  </a:cubicBezTo>
                  <a:lnTo>
                    <a:pt x="4915" y="789"/>
                  </a:lnTo>
                  <a:cubicBezTo>
                    <a:pt x="4872" y="681"/>
                    <a:pt x="4742" y="618"/>
                    <a:pt x="4614" y="618"/>
                  </a:cubicBezTo>
                  <a:cubicBezTo>
                    <a:pt x="4553" y="618"/>
                    <a:pt x="4493" y="632"/>
                    <a:pt x="4442" y="663"/>
                  </a:cubicBezTo>
                  <a:lnTo>
                    <a:pt x="4253" y="789"/>
                  </a:lnTo>
                  <a:cubicBezTo>
                    <a:pt x="4127" y="726"/>
                    <a:pt x="4001" y="631"/>
                    <a:pt x="3938" y="599"/>
                  </a:cubicBezTo>
                  <a:lnTo>
                    <a:pt x="3938" y="347"/>
                  </a:lnTo>
                  <a:cubicBezTo>
                    <a:pt x="3938" y="158"/>
                    <a:pt x="3781" y="1"/>
                    <a:pt x="359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48"/>
            <p:cNvSpPr/>
            <p:nvPr/>
          </p:nvSpPr>
          <p:spPr>
            <a:xfrm>
              <a:off x="-44403625" y="2107275"/>
              <a:ext cx="53575" cy="52800"/>
            </a:xfrm>
            <a:custGeom>
              <a:rect b="b" l="l" r="r" t="t"/>
              <a:pathLst>
                <a:path extrusionOk="0" h="2112" w="2143">
                  <a:moveTo>
                    <a:pt x="1072" y="662"/>
                  </a:moveTo>
                  <a:cubicBezTo>
                    <a:pt x="1261" y="662"/>
                    <a:pt x="1418" y="820"/>
                    <a:pt x="1418" y="1009"/>
                  </a:cubicBezTo>
                  <a:cubicBezTo>
                    <a:pt x="1418" y="1198"/>
                    <a:pt x="1261" y="1355"/>
                    <a:pt x="1072" y="1355"/>
                  </a:cubicBezTo>
                  <a:cubicBezTo>
                    <a:pt x="882" y="1355"/>
                    <a:pt x="725" y="1198"/>
                    <a:pt x="725" y="1009"/>
                  </a:cubicBezTo>
                  <a:cubicBezTo>
                    <a:pt x="725" y="820"/>
                    <a:pt x="882" y="662"/>
                    <a:pt x="1072" y="662"/>
                  </a:cubicBezTo>
                  <a:close/>
                  <a:moveTo>
                    <a:pt x="1072" y="1"/>
                  </a:moveTo>
                  <a:cubicBezTo>
                    <a:pt x="473" y="1"/>
                    <a:pt x="0" y="473"/>
                    <a:pt x="0" y="1040"/>
                  </a:cubicBezTo>
                  <a:cubicBezTo>
                    <a:pt x="0" y="1639"/>
                    <a:pt x="473" y="2112"/>
                    <a:pt x="1072" y="2112"/>
                  </a:cubicBezTo>
                  <a:cubicBezTo>
                    <a:pt x="1670" y="2112"/>
                    <a:pt x="2143" y="1639"/>
                    <a:pt x="2143" y="1040"/>
                  </a:cubicBezTo>
                  <a:cubicBezTo>
                    <a:pt x="2143" y="473"/>
                    <a:pt x="1670" y="1"/>
                    <a:pt x="107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6" name="Google Shape;456;p48"/>
          <p:cNvGrpSpPr/>
          <p:nvPr/>
        </p:nvGrpSpPr>
        <p:grpSpPr>
          <a:xfrm>
            <a:off x="5997370" y="3145484"/>
            <a:ext cx="329185" cy="329180"/>
            <a:chOff x="-47160325" y="1974175"/>
            <a:chExt cx="301700" cy="300100"/>
          </a:xfrm>
        </p:grpSpPr>
        <p:sp>
          <p:nvSpPr>
            <p:cNvPr id="457" name="Google Shape;457;p48"/>
            <p:cNvSpPr/>
            <p:nvPr/>
          </p:nvSpPr>
          <p:spPr>
            <a:xfrm>
              <a:off x="-47160325" y="1974175"/>
              <a:ext cx="301700" cy="300100"/>
            </a:xfrm>
            <a:custGeom>
              <a:rect b="b" l="l" r="r" t="t"/>
              <a:pathLst>
                <a:path extrusionOk="0" h="12004" w="12068">
                  <a:moveTo>
                    <a:pt x="8539" y="1166"/>
                  </a:moveTo>
                  <a:lnTo>
                    <a:pt x="9452" y="2080"/>
                  </a:lnTo>
                  <a:lnTo>
                    <a:pt x="8539" y="2080"/>
                  </a:lnTo>
                  <a:lnTo>
                    <a:pt x="8539" y="1166"/>
                  </a:lnTo>
                  <a:close/>
                  <a:moveTo>
                    <a:pt x="7846" y="693"/>
                  </a:moveTo>
                  <a:lnTo>
                    <a:pt x="7846" y="2489"/>
                  </a:lnTo>
                  <a:cubicBezTo>
                    <a:pt x="7846" y="2678"/>
                    <a:pt x="8003" y="2836"/>
                    <a:pt x="8192" y="2836"/>
                  </a:cubicBezTo>
                  <a:lnTo>
                    <a:pt x="9957" y="2836"/>
                  </a:lnTo>
                  <a:lnTo>
                    <a:pt x="9957" y="4254"/>
                  </a:lnTo>
                  <a:lnTo>
                    <a:pt x="4916" y="4254"/>
                  </a:lnTo>
                  <a:lnTo>
                    <a:pt x="4538" y="3434"/>
                  </a:lnTo>
                  <a:cubicBezTo>
                    <a:pt x="4349" y="3056"/>
                    <a:pt x="3971" y="2836"/>
                    <a:pt x="3593" y="2836"/>
                  </a:cubicBezTo>
                  <a:lnTo>
                    <a:pt x="2206" y="2836"/>
                  </a:lnTo>
                  <a:lnTo>
                    <a:pt x="2206" y="693"/>
                  </a:lnTo>
                  <a:close/>
                  <a:moveTo>
                    <a:pt x="3561" y="3529"/>
                  </a:moveTo>
                  <a:cubicBezTo>
                    <a:pt x="3656" y="3529"/>
                    <a:pt x="3782" y="3623"/>
                    <a:pt x="3876" y="3718"/>
                  </a:cubicBezTo>
                  <a:lnTo>
                    <a:pt x="4380" y="4758"/>
                  </a:lnTo>
                  <a:cubicBezTo>
                    <a:pt x="4443" y="4884"/>
                    <a:pt x="4569" y="4947"/>
                    <a:pt x="4695" y="4947"/>
                  </a:cubicBezTo>
                  <a:lnTo>
                    <a:pt x="11028" y="4947"/>
                  </a:lnTo>
                  <a:cubicBezTo>
                    <a:pt x="11248" y="4947"/>
                    <a:pt x="11406" y="5104"/>
                    <a:pt x="11406" y="5293"/>
                  </a:cubicBezTo>
                  <a:lnTo>
                    <a:pt x="11406" y="10933"/>
                  </a:lnTo>
                  <a:lnTo>
                    <a:pt x="11343" y="10933"/>
                  </a:lnTo>
                  <a:cubicBezTo>
                    <a:pt x="11343" y="11153"/>
                    <a:pt x="11185" y="11311"/>
                    <a:pt x="10996" y="11311"/>
                  </a:cubicBezTo>
                  <a:lnTo>
                    <a:pt x="1104" y="11311"/>
                  </a:lnTo>
                  <a:cubicBezTo>
                    <a:pt x="915" y="11311"/>
                    <a:pt x="757" y="11153"/>
                    <a:pt x="757" y="10933"/>
                  </a:cubicBezTo>
                  <a:lnTo>
                    <a:pt x="757" y="3875"/>
                  </a:lnTo>
                  <a:cubicBezTo>
                    <a:pt x="757" y="3686"/>
                    <a:pt x="915" y="3529"/>
                    <a:pt x="1104" y="3529"/>
                  </a:cubicBezTo>
                  <a:close/>
                  <a:moveTo>
                    <a:pt x="1797" y="0"/>
                  </a:moveTo>
                  <a:cubicBezTo>
                    <a:pt x="1576" y="0"/>
                    <a:pt x="1419" y="158"/>
                    <a:pt x="1419" y="347"/>
                  </a:cubicBezTo>
                  <a:lnTo>
                    <a:pt x="1419" y="2836"/>
                  </a:lnTo>
                  <a:lnTo>
                    <a:pt x="1072" y="2836"/>
                  </a:lnTo>
                  <a:cubicBezTo>
                    <a:pt x="474" y="2836"/>
                    <a:pt x="1" y="3308"/>
                    <a:pt x="1" y="3907"/>
                  </a:cubicBezTo>
                  <a:lnTo>
                    <a:pt x="1" y="10933"/>
                  </a:lnTo>
                  <a:cubicBezTo>
                    <a:pt x="1" y="11531"/>
                    <a:pt x="474" y="12004"/>
                    <a:pt x="1072" y="12004"/>
                  </a:cubicBezTo>
                  <a:lnTo>
                    <a:pt x="10965" y="12004"/>
                  </a:lnTo>
                  <a:cubicBezTo>
                    <a:pt x="11563" y="12004"/>
                    <a:pt x="12036" y="11531"/>
                    <a:pt x="12036" y="10933"/>
                  </a:cubicBezTo>
                  <a:lnTo>
                    <a:pt x="12036" y="5325"/>
                  </a:lnTo>
                  <a:cubicBezTo>
                    <a:pt x="12067" y="4726"/>
                    <a:pt x="11595" y="4254"/>
                    <a:pt x="10996" y="4254"/>
                  </a:cubicBezTo>
                  <a:lnTo>
                    <a:pt x="10650" y="4254"/>
                  </a:lnTo>
                  <a:lnTo>
                    <a:pt x="10650" y="2489"/>
                  </a:lnTo>
                  <a:cubicBezTo>
                    <a:pt x="10650" y="2395"/>
                    <a:pt x="10618" y="2269"/>
                    <a:pt x="10524" y="2237"/>
                  </a:cubicBezTo>
                  <a:lnTo>
                    <a:pt x="8413" y="126"/>
                  </a:lnTo>
                  <a:cubicBezTo>
                    <a:pt x="8318" y="32"/>
                    <a:pt x="8255" y="0"/>
                    <a:pt x="81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48"/>
            <p:cNvSpPr/>
            <p:nvPr/>
          </p:nvSpPr>
          <p:spPr>
            <a:xfrm>
              <a:off x="-47070525" y="2115150"/>
              <a:ext cx="123675" cy="123675"/>
            </a:xfrm>
            <a:custGeom>
              <a:rect b="b" l="l" r="r" t="t"/>
              <a:pathLst>
                <a:path extrusionOk="0" h="4947" w="4947">
                  <a:moveTo>
                    <a:pt x="1796" y="694"/>
                  </a:moveTo>
                  <a:cubicBezTo>
                    <a:pt x="2269" y="694"/>
                    <a:pt x="2678" y="977"/>
                    <a:pt x="2804" y="1418"/>
                  </a:cubicBezTo>
                  <a:lnTo>
                    <a:pt x="1796" y="1418"/>
                  </a:lnTo>
                  <a:cubicBezTo>
                    <a:pt x="1607" y="1418"/>
                    <a:pt x="1450" y="1576"/>
                    <a:pt x="1450" y="1765"/>
                  </a:cubicBezTo>
                  <a:lnTo>
                    <a:pt x="1450" y="2742"/>
                  </a:lnTo>
                  <a:cubicBezTo>
                    <a:pt x="1009" y="2584"/>
                    <a:pt x="757" y="2175"/>
                    <a:pt x="757" y="1765"/>
                  </a:cubicBezTo>
                  <a:cubicBezTo>
                    <a:pt x="757" y="1166"/>
                    <a:pt x="1229" y="694"/>
                    <a:pt x="1796" y="694"/>
                  </a:cubicBezTo>
                  <a:close/>
                  <a:moveTo>
                    <a:pt x="2804" y="2112"/>
                  </a:moveTo>
                  <a:cubicBezTo>
                    <a:pt x="2678" y="2427"/>
                    <a:pt x="2426" y="2679"/>
                    <a:pt x="2174" y="2742"/>
                  </a:cubicBezTo>
                  <a:lnTo>
                    <a:pt x="2174" y="2112"/>
                  </a:lnTo>
                  <a:close/>
                  <a:moveTo>
                    <a:pt x="4254" y="2080"/>
                  </a:moveTo>
                  <a:lnTo>
                    <a:pt x="4254" y="4191"/>
                  </a:lnTo>
                  <a:lnTo>
                    <a:pt x="2143" y="4191"/>
                  </a:lnTo>
                  <a:lnTo>
                    <a:pt x="2143" y="3466"/>
                  </a:lnTo>
                  <a:cubicBezTo>
                    <a:pt x="2804" y="3309"/>
                    <a:pt x="3340" y="2773"/>
                    <a:pt x="3498" y="2080"/>
                  </a:cubicBezTo>
                  <a:close/>
                  <a:moveTo>
                    <a:pt x="1765" y="1"/>
                  </a:moveTo>
                  <a:cubicBezTo>
                    <a:pt x="788" y="1"/>
                    <a:pt x="1" y="788"/>
                    <a:pt x="1" y="1765"/>
                  </a:cubicBezTo>
                  <a:cubicBezTo>
                    <a:pt x="1" y="2616"/>
                    <a:pt x="599" y="3340"/>
                    <a:pt x="1418" y="3498"/>
                  </a:cubicBezTo>
                  <a:lnTo>
                    <a:pt x="1418" y="4600"/>
                  </a:lnTo>
                  <a:cubicBezTo>
                    <a:pt x="1418" y="4789"/>
                    <a:pt x="1576" y="4947"/>
                    <a:pt x="1765" y="4947"/>
                  </a:cubicBezTo>
                  <a:lnTo>
                    <a:pt x="4569" y="4947"/>
                  </a:lnTo>
                  <a:cubicBezTo>
                    <a:pt x="4758" y="4947"/>
                    <a:pt x="4915" y="4789"/>
                    <a:pt x="4915" y="4600"/>
                  </a:cubicBezTo>
                  <a:lnTo>
                    <a:pt x="4915" y="1797"/>
                  </a:lnTo>
                  <a:cubicBezTo>
                    <a:pt x="4947" y="1576"/>
                    <a:pt x="4789" y="1387"/>
                    <a:pt x="4600" y="1387"/>
                  </a:cubicBezTo>
                  <a:lnTo>
                    <a:pt x="3498" y="1387"/>
                  </a:lnTo>
                  <a:cubicBezTo>
                    <a:pt x="3340" y="599"/>
                    <a:pt x="2647" y="1"/>
                    <a:pt x="176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9" name="Google Shape;459;p48"/>
          <p:cNvSpPr/>
          <p:nvPr/>
        </p:nvSpPr>
        <p:spPr>
          <a:xfrm>
            <a:off x="775510" y="3145484"/>
            <a:ext cx="314961" cy="357274"/>
          </a:xfrm>
          <a:custGeom>
            <a:rect b="b" l="l" r="r" t="t"/>
            <a:pathLst>
              <a:path extrusionOk="0" h="11973" w="10555">
                <a:moveTo>
                  <a:pt x="3151" y="2836"/>
                </a:moveTo>
                <a:cubicBezTo>
                  <a:pt x="3340" y="2836"/>
                  <a:pt x="3498" y="2994"/>
                  <a:pt x="3498" y="3183"/>
                </a:cubicBezTo>
                <a:lnTo>
                  <a:pt x="3498" y="3529"/>
                </a:lnTo>
                <a:lnTo>
                  <a:pt x="2805" y="3529"/>
                </a:lnTo>
                <a:lnTo>
                  <a:pt x="2805" y="3183"/>
                </a:lnTo>
                <a:cubicBezTo>
                  <a:pt x="2805" y="2994"/>
                  <a:pt x="2962" y="2836"/>
                  <a:pt x="3151" y="2836"/>
                </a:cubicBezTo>
                <a:close/>
                <a:moveTo>
                  <a:pt x="9862" y="4191"/>
                </a:moveTo>
                <a:lnTo>
                  <a:pt x="9862" y="5262"/>
                </a:lnTo>
                <a:cubicBezTo>
                  <a:pt x="9862" y="5451"/>
                  <a:pt x="9704" y="5609"/>
                  <a:pt x="9484" y="5609"/>
                </a:cubicBezTo>
                <a:cubicBezTo>
                  <a:pt x="9295" y="5609"/>
                  <a:pt x="9137" y="5451"/>
                  <a:pt x="9137" y="5262"/>
                </a:cubicBezTo>
                <a:lnTo>
                  <a:pt x="9137" y="4191"/>
                </a:lnTo>
                <a:close/>
                <a:moveTo>
                  <a:pt x="3151" y="5609"/>
                </a:moveTo>
                <a:cubicBezTo>
                  <a:pt x="3340" y="5609"/>
                  <a:pt x="3498" y="5766"/>
                  <a:pt x="3498" y="5987"/>
                </a:cubicBezTo>
                <a:cubicBezTo>
                  <a:pt x="3498" y="6176"/>
                  <a:pt x="3340" y="6333"/>
                  <a:pt x="3151" y="6333"/>
                </a:cubicBezTo>
                <a:cubicBezTo>
                  <a:pt x="2962" y="6333"/>
                  <a:pt x="2805" y="6176"/>
                  <a:pt x="2805" y="5987"/>
                </a:cubicBezTo>
                <a:cubicBezTo>
                  <a:pt x="2805" y="5766"/>
                  <a:pt x="2962" y="5609"/>
                  <a:pt x="3151" y="5609"/>
                </a:cubicBezTo>
                <a:close/>
                <a:moveTo>
                  <a:pt x="3592" y="4254"/>
                </a:moveTo>
                <a:cubicBezTo>
                  <a:pt x="4695" y="4443"/>
                  <a:pt x="5640" y="5451"/>
                  <a:pt x="5640" y="6680"/>
                </a:cubicBezTo>
                <a:lnTo>
                  <a:pt x="5640" y="8822"/>
                </a:lnTo>
                <a:cubicBezTo>
                  <a:pt x="5640" y="10145"/>
                  <a:pt x="4538" y="11248"/>
                  <a:pt x="3183" y="11248"/>
                </a:cubicBezTo>
                <a:cubicBezTo>
                  <a:pt x="1860" y="11248"/>
                  <a:pt x="757" y="10145"/>
                  <a:pt x="757" y="8822"/>
                </a:cubicBezTo>
                <a:lnTo>
                  <a:pt x="757" y="6680"/>
                </a:lnTo>
                <a:cubicBezTo>
                  <a:pt x="757" y="5451"/>
                  <a:pt x="1671" y="4443"/>
                  <a:pt x="2868" y="4254"/>
                </a:cubicBezTo>
                <a:lnTo>
                  <a:pt x="2868" y="4979"/>
                </a:lnTo>
                <a:cubicBezTo>
                  <a:pt x="2490" y="5136"/>
                  <a:pt x="2175" y="5546"/>
                  <a:pt x="2175" y="5987"/>
                </a:cubicBezTo>
                <a:cubicBezTo>
                  <a:pt x="2175" y="6396"/>
                  <a:pt x="2458" y="6837"/>
                  <a:pt x="2868" y="6963"/>
                </a:cubicBezTo>
                <a:lnTo>
                  <a:pt x="2868" y="7341"/>
                </a:lnTo>
                <a:cubicBezTo>
                  <a:pt x="2868" y="7562"/>
                  <a:pt x="3025" y="7719"/>
                  <a:pt x="3246" y="7719"/>
                </a:cubicBezTo>
                <a:cubicBezTo>
                  <a:pt x="3435" y="7719"/>
                  <a:pt x="3592" y="7562"/>
                  <a:pt x="3592" y="7341"/>
                </a:cubicBezTo>
                <a:lnTo>
                  <a:pt x="3592" y="6963"/>
                </a:lnTo>
                <a:cubicBezTo>
                  <a:pt x="3970" y="6806"/>
                  <a:pt x="4286" y="6396"/>
                  <a:pt x="4286" y="5987"/>
                </a:cubicBezTo>
                <a:cubicBezTo>
                  <a:pt x="4286" y="5546"/>
                  <a:pt x="4033" y="5105"/>
                  <a:pt x="3592" y="4979"/>
                </a:cubicBezTo>
                <a:lnTo>
                  <a:pt x="3592" y="4254"/>
                </a:lnTo>
                <a:close/>
                <a:moveTo>
                  <a:pt x="5294" y="1"/>
                </a:moveTo>
                <a:cubicBezTo>
                  <a:pt x="4033" y="1"/>
                  <a:pt x="2994" y="946"/>
                  <a:pt x="2836" y="2143"/>
                </a:cubicBezTo>
                <a:cubicBezTo>
                  <a:pt x="2427" y="2301"/>
                  <a:pt x="2143" y="2710"/>
                  <a:pt x="2143" y="3151"/>
                </a:cubicBezTo>
                <a:lnTo>
                  <a:pt x="2143" y="3687"/>
                </a:lnTo>
                <a:cubicBezTo>
                  <a:pt x="914" y="4128"/>
                  <a:pt x="1" y="5294"/>
                  <a:pt x="1" y="6680"/>
                </a:cubicBezTo>
                <a:lnTo>
                  <a:pt x="1" y="8822"/>
                </a:lnTo>
                <a:cubicBezTo>
                  <a:pt x="1" y="10555"/>
                  <a:pt x="1419" y="11973"/>
                  <a:pt x="3151" y="11973"/>
                </a:cubicBezTo>
                <a:cubicBezTo>
                  <a:pt x="4884" y="11973"/>
                  <a:pt x="6302" y="10555"/>
                  <a:pt x="6302" y="8822"/>
                </a:cubicBezTo>
                <a:lnTo>
                  <a:pt x="6302" y="6680"/>
                </a:lnTo>
                <a:cubicBezTo>
                  <a:pt x="6302" y="5294"/>
                  <a:pt x="5451" y="4128"/>
                  <a:pt x="4191" y="3687"/>
                </a:cubicBezTo>
                <a:lnTo>
                  <a:pt x="4191" y="3151"/>
                </a:lnTo>
                <a:cubicBezTo>
                  <a:pt x="4191" y="2710"/>
                  <a:pt x="3907" y="2301"/>
                  <a:pt x="3529" y="2143"/>
                </a:cubicBezTo>
                <a:cubicBezTo>
                  <a:pt x="3624" y="1293"/>
                  <a:pt x="4380" y="662"/>
                  <a:pt x="5262" y="662"/>
                </a:cubicBezTo>
                <a:cubicBezTo>
                  <a:pt x="6239" y="662"/>
                  <a:pt x="7026" y="1450"/>
                  <a:pt x="7026" y="2427"/>
                </a:cubicBezTo>
                <a:lnTo>
                  <a:pt x="7026" y="8413"/>
                </a:lnTo>
                <a:cubicBezTo>
                  <a:pt x="7026" y="9200"/>
                  <a:pt x="7657" y="9830"/>
                  <a:pt x="8444" y="9830"/>
                </a:cubicBezTo>
                <a:cubicBezTo>
                  <a:pt x="9232" y="9830"/>
                  <a:pt x="9862" y="9200"/>
                  <a:pt x="9862" y="8413"/>
                </a:cubicBezTo>
                <a:lnTo>
                  <a:pt x="9862" y="6239"/>
                </a:lnTo>
                <a:cubicBezTo>
                  <a:pt x="10240" y="6081"/>
                  <a:pt x="10555" y="5703"/>
                  <a:pt x="10555" y="5262"/>
                </a:cubicBezTo>
                <a:lnTo>
                  <a:pt x="10555" y="3844"/>
                </a:lnTo>
                <a:cubicBezTo>
                  <a:pt x="10555" y="3687"/>
                  <a:pt x="10397" y="3529"/>
                  <a:pt x="10208" y="3529"/>
                </a:cubicBezTo>
                <a:lnTo>
                  <a:pt x="9862" y="3529"/>
                </a:lnTo>
                <a:lnTo>
                  <a:pt x="9862" y="2458"/>
                </a:lnTo>
                <a:cubicBezTo>
                  <a:pt x="9862" y="2269"/>
                  <a:pt x="9704" y="2112"/>
                  <a:pt x="9515" y="2112"/>
                </a:cubicBezTo>
                <a:cubicBezTo>
                  <a:pt x="9295" y="2112"/>
                  <a:pt x="9137" y="2269"/>
                  <a:pt x="9137" y="2458"/>
                </a:cubicBezTo>
                <a:lnTo>
                  <a:pt x="9137" y="3529"/>
                </a:lnTo>
                <a:lnTo>
                  <a:pt x="8791" y="3529"/>
                </a:lnTo>
                <a:cubicBezTo>
                  <a:pt x="8602" y="3529"/>
                  <a:pt x="8444" y="3687"/>
                  <a:pt x="8444" y="3876"/>
                </a:cubicBezTo>
                <a:lnTo>
                  <a:pt x="8444" y="5294"/>
                </a:lnTo>
                <a:cubicBezTo>
                  <a:pt x="8444" y="5766"/>
                  <a:pt x="8728" y="6176"/>
                  <a:pt x="9137" y="6302"/>
                </a:cubicBezTo>
                <a:lnTo>
                  <a:pt x="9137" y="8444"/>
                </a:lnTo>
                <a:cubicBezTo>
                  <a:pt x="9137" y="8854"/>
                  <a:pt x="8822" y="9169"/>
                  <a:pt x="8444" y="9169"/>
                </a:cubicBezTo>
                <a:cubicBezTo>
                  <a:pt x="8035" y="9169"/>
                  <a:pt x="7720" y="8854"/>
                  <a:pt x="7720" y="8444"/>
                </a:cubicBezTo>
                <a:lnTo>
                  <a:pt x="7720" y="2458"/>
                </a:lnTo>
                <a:cubicBezTo>
                  <a:pt x="7720" y="1103"/>
                  <a:pt x="6617" y="1"/>
                  <a:pt x="52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 name="Shape 463"/>
        <p:cNvGrpSpPr/>
        <p:nvPr/>
      </p:nvGrpSpPr>
      <p:grpSpPr>
        <a:xfrm>
          <a:off x="0" y="0"/>
          <a:ext cx="0" cy="0"/>
          <a:chOff x="0" y="0"/>
          <a:chExt cx="0" cy="0"/>
        </a:xfrm>
      </p:grpSpPr>
      <p:grpSp>
        <p:nvGrpSpPr>
          <p:cNvPr id="464" name="Google Shape;464;p49"/>
          <p:cNvGrpSpPr/>
          <p:nvPr/>
        </p:nvGrpSpPr>
        <p:grpSpPr>
          <a:xfrm flipH="1" rot="4659980">
            <a:off x="3840892" y="3123036"/>
            <a:ext cx="4573980" cy="3479278"/>
            <a:chOff x="1522650" y="1117750"/>
            <a:chExt cx="4574075" cy="3479350"/>
          </a:xfrm>
        </p:grpSpPr>
        <p:sp>
          <p:nvSpPr>
            <p:cNvPr id="465" name="Google Shape;465;p49"/>
            <p:cNvSpPr/>
            <p:nvPr/>
          </p:nvSpPr>
          <p:spPr>
            <a:xfrm>
              <a:off x="2305900" y="1117750"/>
              <a:ext cx="3790825" cy="3217100"/>
            </a:xfrm>
            <a:custGeom>
              <a:rect b="b" l="l" r="r" t="t"/>
              <a:pathLst>
                <a:path extrusionOk="0" h="128684" w="151633">
                  <a:moveTo>
                    <a:pt x="59573" y="1190"/>
                  </a:moveTo>
                  <a:lnTo>
                    <a:pt x="87345" y="18391"/>
                  </a:lnTo>
                  <a:cubicBezTo>
                    <a:pt x="87254" y="18737"/>
                    <a:pt x="87376" y="19117"/>
                    <a:pt x="87682" y="19337"/>
                  </a:cubicBezTo>
                  <a:cubicBezTo>
                    <a:pt x="87712" y="19358"/>
                    <a:pt x="87742" y="19374"/>
                    <a:pt x="87773" y="19391"/>
                  </a:cubicBezTo>
                  <a:lnTo>
                    <a:pt x="73089" y="35287"/>
                  </a:lnTo>
                  <a:cubicBezTo>
                    <a:pt x="73041" y="35228"/>
                    <a:pt x="72987" y="35173"/>
                    <a:pt x="72923" y="35127"/>
                  </a:cubicBezTo>
                  <a:cubicBezTo>
                    <a:pt x="72772" y="35017"/>
                    <a:pt x="72594" y="34961"/>
                    <a:pt x="72410" y="34961"/>
                  </a:cubicBezTo>
                  <a:cubicBezTo>
                    <a:pt x="72364" y="34961"/>
                    <a:pt x="72317" y="34964"/>
                    <a:pt x="72269" y="34972"/>
                  </a:cubicBezTo>
                  <a:lnTo>
                    <a:pt x="59361" y="1513"/>
                  </a:lnTo>
                  <a:cubicBezTo>
                    <a:pt x="59397" y="1478"/>
                    <a:pt x="59435" y="1443"/>
                    <a:pt x="59466" y="1400"/>
                  </a:cubicBezTo>
                  <a:cubicBezTo>
                    <a:pt x="59513" y="1335"/>
                    <a:pt x="59546" y="1262"/>
                    <a:pt x="59573" y="1190"/>
                  </a:cubicBezTo>
                  <a:close/>
                  <a:moveTo>
                    <a:pt x="57905" y="1155"/>
                  </a:moveTo>
                  <a:cubicBezTo>
                    <a:pt x="57962" y="1330"/>
                    <a:pt x="58069" y="1490"/>
                    <a:pt x="58229" y="1604"/>
                  </a:cubicBezTo>
                  <a:cubicBezTo>
                    <a:pt x="58385" y="1716"/>
                    <a:pt x="58564" y="1770"/>
                    <a:pt x="58744" y="1770"/>
                  </a:cubicBezTo>
                  <a:cubicBezTo>
                    <a:pt x="58890" y="1770"/>
                    <a:pt x="59035" y="1731"/>
                    <a:pt x="59165" y="1661"/>
                  </a:cubicBezTo>
                  <a:lnTo>
                    <a:pt x="72044" y="35042"/>
                  </a:lnTo>
                  <a:cubicBezTo>
                    <a:pt x="71907" y="35103"/>
                    <a:pt x="71787" y="35197"/>
                    <a:pt x="71696" y="35320"/>
                  </a:cubicBezTo>
                  <a:lnTo>
                    <a:pt x="34939" y="10633"/>
                  </a:lnTo>
                  <a:cubicBezTo>
                    <a:pt x="34967" y="10533"/>
                    <a:pt x="34978" y="10431"/>
                    <a:pt x="34971" y="10330"/>
                  </a:cubicBezTo>
                  <a:lnTo>
                    <a:pt x="57905" y="1155"/>
                  </a:lnTo>
                  <a:close/>
                  <a:moveTo>
                    <a:pt x="34896" y="10886"/>
                  </a:moveTo>
                  <a:lnTo>
                    <a:pt x="71585" y="35528"/>
                  </a:lnTo>
                  <a:cubicBezTo>
                    <a:pt x="71451" y="35873"/>
                    <a:pt x="71547" y="36273"/>
                    <a:pt x="71839" y="36520"/>
                  </a:cubicBezTo>
                  <a:lnTo>
                    <a:pt x="61150" y="46075"/>
                  </a:lnTo>
                  <a:cubicBezTo>
                    <a:pt x="61131" y="46059"/>
                    <a:pt x="61114" y="46040"/>
                    <a:pt x="61092" y="46024"/>
                  </a:cubicBezTo>
                  <a:cubicBezTo>
                    <a:pt x="60938" y="45913"/>
                    <a:pt x="60760" y="45860"/>
                    <a:pt x="60583" y="45860"/>
                  </a:cubicBezTo>
                  <a:cubicBezTo>
                    <a:pt x="60438" y="45860"/>
                    <a:pt x="60294" y="45896"/>
                    <a:pt x="60165" y="45964"/>
                  </a:cubicBezTo>
                  <a:lnTo>
                    <a:pt x="34896" y="10886"/>
                  </a:lnTo>
                  <a:close/>
                  <a:moveTo>
                    <a:pt x="88012" y="19481"/>
                  </a:moveTo>
                  <a:cubicBezTo>
                    <a:pt x="88073" y="19495"/>
                    <a:pt x="88135" y="19503"/>
                    <a:pt x="88199" y="19503"/>
                  </a:cubicBezTo>
                  <a:cubicBezTo>
                    <a:pt x="88236" y="19503"/>
                    <a:pt x="88270" y="19496"/>
                    <a:pt x="88308" y="19491"/>
                  </a:cubicBezTo>
                  <a:lnTo>
                    <a:pt x="90601" y="57808"/>
                  </a:lnTo>
                  <a:cubicBezTo>
                    <a:pt x="90477" y="57828"/>
                    <a:pt x="90359" y="57878"/>
                    <a:pt x="90253" y="57948"/>
                  </a:cubicBezTo>
                  <a:lnTo>
                    <a:pt x="73040" y="36456"/>
                  </a:lnTo>
                  <a:cubicBezTo>
                    <a:pt x="73069" y="36426"/>
                    <a:pt x="73102" y="36397"/>
                    <a:pt x="73126" y="36363"/>
                  </a:cubicBezTo>
                  <a:cubicBezTo>
                    <a:pt x="73264" y="36171"/>
                    <a:pt x="73319" y="35936"/>
                    <a:pt x="73280" y="35702"/>
                  </a:cubicBezTo>
                  <a:cubicBezTo>
                    <a:pt x="73268" y="35629"/>
                    <a:pt x="73244" y="35561"/>
                    <a:pt x="73216" y="35494"/>
                  </a:cubicBezTo>
                  <a:lnTo>
                    <a:pt x="88012" y="19481"/>
                  </a:lnTo>
                  <a:close/>
                  <a:moveTo>
                    <a:pt x="88769" y="19295"/>
                  </a:moveTo>
                  <a:lnTo>
                    <a:pt x="121569" y="41232"/>
                  </a:lnTo>
                  <a:cubicBezTo>
                    <a:pt x="121516" y="41429"/>
                    <a:pt x="121532" y="41636"/>
                    <a:pt x="121612" y="41820"/>
                  </a:cubicBezTo>
                  <a:lnTo>
                    <a:pt x="91516" y="58252"/>
                  </a:lnTo>
                  <a:cubicBezTo>
                    <a:pt x="91455" y="58141"/>
                    <a:pt x="91371" y="58040"/>
                    <a:pt x="91261" y="57962"/>
                  </a:cubicBezTo>
                  <a:cubicBezTo>
                    <a:pt x="91131" y="57868"/>
                    <a:pt x="90984" y="57820"/>
                    <a:pt x="90835" y="57804"/>
                  </a:cubicBezTo>
                  <a:lnTo>
                    <a:pt x="88539" y="19431"/>
                  </a:lnTo>
                  <a:cubicBezTo>
                    <a:pt x="88621" y="19396"/>
                    <a:pt x="88699" y="19354"/>
                    <a:pt x="88769" y="19295"/>
                  </a:cubicBezTo>
                  <a:close/>
                  <a:moveTo>
                    <a:pt x="72858" y="36603"/>
                  </a:moveTo>
                  <a:lnTo>
                    <a:pt x="90079" y="58104"/>
                  </a:lnTo>
                  <a:cubicBezTo>
                    <a:pt x="90062" y="58125"/>
                    <a:pt x="90041" y="58144"/>
                    <a:pt x="90025" y="58165"/>
                  </a:cubicBezTo>
                  <a:cubicBezTo>
                    <a:pt x="89989" y="58216"/>
                    <a:pt x="89960" y="58268"/>
                    <a:pt x="89936" y="58323"/>
                  </a:cubicBezTo>
                  <a:lnTo>
                    <a:pt x="61457" y="46818"/>
                  </a:lnTo>
                  <a:cubicBezTo>
                    <a:pt x="61473" y="46617"/>
                    <a:pt x="61422" y="46416"/>
                    <a:pt x="61307" y="46247"/>
                  </a:cubicBezTo>
                  <a:lnTo>
                    <a:pt x="72044" y="36651"/>
                  </a:lnTo>
                  <a:cubicBezTo>
                    <a:pt x="72160" y="36702"/>
                    <a:pt x="72283" y="36731"/>
                    <a:pt x="72406" y="36731"/>
                  </a:cubicBezTo>
                  <a:cubicBezTo>
                    <a:pt x="72565" y="36731"/>
                    <a:pt x="72719" y="36684"/>
                    <a:pt x="72858" y="36603"/>
                  </a:cubicBezTo>
                  <a:close/>
                  <a:moveTo>
                    <a:pt x="29406" y="22188"/>
                  </a:moveTo>
                  <a:lnTo>
                    <a:pt x="59857" y="46227"/>
                  </a:lnTo>
                  <a:cubicBezTo>
                    <a:pt x="59573" y="46625"/>
                    <a:pt x="59665" y="47178"/>
                    <a:pt x="60061" y="47462"/>
                  </a:cubicBezTo>
                  <a:cubicBezTo>
                    <a:pt x="60098" y="47488"/>
                    <a:pt x="60135" y="47509"/>
                    <a:pt x="60173" y="47529"/>
                  </a:cubicBezTo>
                  <a:lnTo>
                    <a:pt x="58655" y="58545"/>
                  </a:lnTo>
                  <a:cubicBezTo>
                    <a:pt x="58595" y="58532"/>
                    <a:pt x="58534" y="58525"/>
                    <a:pt x="58473" y="58525"/>
                  </a:cubicBezTo>
                  <a:cubicBezTo>
                    <a:pt x="58354" y="58525"/>
                    <a:pt x="58236" y="58550"/>
                    <a:pt x="58125" y="58596"/>
                  </a:cubicBezTo>
                  <a:lnTo>
                    <a:pt x="29406" y="22188"/>
                  </a:lnTo>
                  <a:close/>
                  <a:moveTo>
                    <a:pt x="16326" y="26247"/>
                  </a:moveTo>
                  <a:lnTo>
                    <a:pt x="57750" y="58893"/>
                  </a:lnTo>
                  <a:cubicBezTo>
                    <a:pt x="57750" y="58894"/>
                    <a:pt x="57749" y="58894"/>
                    <a:pt x="57748" y="58895"/>
                  </a:cubicBezTo>
                  <a:cubicBezTo>
                    <a:pt x="57632" y="59054"/>
                    <a:pt x="57582" y="59240"/>
                    <a:pt x="57584" y="59421"/>
                  </a:cubicBezTo>
                  <a:lnTo>
                    <a:pt x="33209" y="61477"/>
                  </a:lnTo>
                  <a:cubicBezTo>
                    <a:pt x="33171" y="61253"/>
                    <a:pt x="33049" y="61044"/>
                    <a:pt x="32851" y="60900"/>
                  </a:cubicBezTo>
                  <a:cubicBezTo>
                    <a:pt x="32696" y="60788"/>
                    <a:pt x="32515" y="60735"/>
                    <a:pt x="32336" y="60735"/>
                  </a:cubicBezTo>
                  <a:cubicBezTo>
                    <a:pt x="32231" y="60735"/>
                    <a:pt x="32126" y="60753"/>
                    <a:pt x="32028" y="60789"/>
                  </a:cubicBezTo>
                  <a:lnTo>
                    <a:pt x="16086" y="26436"/>
                  </a:lnTo>
                  <a:cubicBezTo>
                    <a:pt x="16176" y="26387"/>
                    <a:pt x="16257" y="26325"/>
                    <a:pt x="16326" y="26247"/>
                  </a:cubicBezTo>
                  <a:close/>
                  <a:moveTo>
                    <a:pt x="57622" y="59652"/>
                  </a:moveTo>
                  <a:cubicBezTo>
                    <a:pt x="57674" y="59839"/>
                    <a:pt x="57783" y="60008"/>
                    <a:pt x="57952" y="60129"/>
                  </a:cubicBezTo>
                  <a:cubicBezTo>
                    <a:pt x="58054" y="60201"/>
                    <a:pt x="58165" y="60247"/>
                    <a:pt x="58279" y="60272"/>
                  </a:cubicBezTo>
                  <a:lnTo>
                    <a:pt x="55785" y="68604"/>
                  </a:lnTo>
                  <a:cubicBezTo>
                    <a:pt x="55759" y="68602"/>
                    <a:pt x="55732" y="68601"/>
                    <a:pt x="55705" y="68601"/>
                  </a:cubicBezTo>
                  <a:cubicBezTo>
                    <a:pt x="55430" y="68601"/>
                    <a:pt x="55160" y="68726"/>
                    <a:pt x="54987" y="68966"/>
                  </a:cubicBezTo>
                  <a:cubicBezTo>
                    <a:pt x="54939" y="69034"/>
                    <a:pt x="54905" y="69108"/>
                    <a:pt x="54878" y="69182"/>
                  </a:cubicBezTo>
                  <a:lnTo>
                    <a:pt x="33192" y="61843"/>
                  </a:lnTo>
                  <a:cubicBezTo>
                    <a:pt x="33203" y="61799"/>
                    <a:pt x="33210" y="61755"/>
                    <a:pt x="33214" y="61709"/>
                  </a:cubicBezTo>
                  <a:lnTo>
                    <a:pt x="57622" y="59652"/>
                  </a:lnTo>
                  <a:close/>
                  <a:moveTo>
                    <a:pt x="61404" y="47049"/>
                  </a:moveTo>
                  <a:lnTo>
                    <a:pt x="89872" y="58550"/>
                  </a:lnTo>
                  <a:cubicBezTo>
                    <a:pt x="89825" y="58868"/>
                    <a:pt x="89949" y="59201"/>
                    <a:pt x="90228" y="59401"/>
                  </a:cubicBezTo>
                  <a:cubicBezTo>
                    <a:pt x="90327" y="59471"/>
                    <a:pt x="90435" y="59515"/>
                    <a:pt x="90546" y="59541"/>
                  </a:cubicBezTo>
                  <a:lnTo>
                    <a:pt x="88027" y="76730"/>
                  </a:lnTo>
                  <a:cubicBezTo>
                    <a:pt x="88011" y="76729"/>
                    <a:pt x="87994" y="76729"/>
                    <a:pt x="87977" y="76729"/>
                  </a:cubicBezTo>
                  <a:cubicBezTo>
                    <a:pt x="87931" y="76729"/>
                    <a:pt x="87884" y="76732"/>
                    <a:pt x="87837" y="76740"/>
                  </a:cubicBezTo>
                  <a:cubicBezTo>
                    <a:pt x="87715" y="76760"/>
                    <a:pt x="87603" y="76805"/>
                    <a:pt x="87501" y="76869"/>
                  </a:cubicBezTo>
                  <a:lnTo>
                    <a:pt x="61265" y="47294"/>
                  </a:lnTo>
                  <a:cubicBezTo>
                    <a:pt x="61275" y="47282"/>
                    <a:pt x="61288" y="47273"/>
                    <a:pt x="61297" y="47259"/>
                  </a:cubicBezTo>
                  <a:cubicBezTo>
                    <a:pt x="61344" y="47194"/>
                    <a:pt x="61377" y="47123"/>
                    <a:pt x="61404" y="47049"/>
                  </a:cubicBezTo>
                  <a:close/>
                  <a:moveTo>
                    <a:pt x="61096" y="47455"/>
                  </a:moveTo>
                  <a:lnTo>
                    <a:pt x="87328" y="77024"/>
                  </a:lnTo>
                  <a:cubicBezTo>
                    <a:pt x="87322" y="77033"/>
                    <a:pt x="87314" y="77039"/>
                    <a:pt x="87308" y="77047"/>
                  </a:cubicBezTo>
                  <a:lnTo>
                    <a:pt x="59297" y="59712"/>
                  </a:lnTo>
                  <a:cubicBezTo>
                    <a:pt x="59429" y="59348"/>
                    <a:pt x="59315" y="58926"/>
                    <a:pt x="58985" y="58689"/>
                  </a:cubicBezTo>
                  <a:cubicBezTo>
                    <a:pt x="58952" y="58665"/>
                    <a:pt x="58916" y="58648"/>
                    <a:pt x="58882" y="58628"/>
                  </a:cubicBezTo>
                  <a:lnTo>
                    <a:pt x="60400" y="47607"/>
                  </a:lnTo>
                  <a:cubicBezTo>
                    <a:pt x="60459" y="47619"/>
                    <a:pt x="60519" y="47627"/>
                    <a:pt x="60578" y="47627"/>
                  </a:cubicBezTo>
                  <a:cubicBezTo>
                    <a:pt x="60762" y="47627"/>
                    <a:pt x="60943" y="47564"/>
                    <a:pt x="61096" y="47455"/>
                  </a:cubicBezTo>
                  <a:close/>
                  <a:moveTo>
                    <a:pt x="59189" y="59922"/>
                  </a:moveTo>
                  <a:lnTo>
                    <a:pt x="87178" y="77244"/>
                  </a:lnTo>
                  <a:cubicBezTo>
                    <a:pt x="87172" y="77259"/>
                    <a:pt x="87166" y="77275"/>
                    <a:pt x="87161" y="77291"/>
                  </a:cubicBezTo>
                  <a:lnTo>
                    <a:pt x="56571" y="69673"/>
                  </a:lnTo>
                  <a:cubicBezTo>
                    <a:pt x="56646" y="69338"/>
                    <a:pt x="56520" y="68976"/>
                    <a:pt x="56224" y="68763"/>
                  </a:cubicBezTo>
                  <a:cubicBezTo>
                    <a:pt x="56157" y="68717"/>
                    <a:pt x="56087" y="68682"/>
                    <a:pt x="56015" y="68656"/>
                  </a:cubicBezTo>
                  <a:lnTo>
                    <a:pt x="58519" y="60290"/>
                  </a:lnTo>
                  <a:cubicBezTo>
                    <a:pt x="58777" y="60275"/>
                    <a:pt x="59025" y="60152"/>
                    <a:pt x="59188" y="59926"/>
                  </a:cubicBezTo>
                  <a:cubicBezTo>
                    <a:pt x="59189" y="59924"/>
                    <a:pt x="59189" y="59923"/>
                    <a:pt x="59189" y="59922"/>
                  </a:cubicBezTo>
                  <a:close/>
                  <a:moveTo>
                    <a:pt x="6382" y="54567"/>
                  </a:moveTo>
                  <a:lnTo>
                    <a:pt x="31456" y="61554"/>
                  </a:lnTo>
                  <a:cubicBezTo>
                    <a:pt x="31440" y="61772"/>
                    <a:pt x="31506" y="61990"/>
                    <a:pt x="31643" y="62166"/>
                  </a:cubicBezTo>
                  <a:lnTo>
                    <a:pt x="15546" y="78173"/>
                  </a:lnTo>
                  <a:cubicBezTo>
                    <a:pt x="15506" y="78130"/>
                    <a:pt x="15461" y="78092"/>
                    <a:pt x="15414" y="78055"/>
                  </a:cubicBezTo>
                  <a:cubicBezTo>
                    <a:pt x="15260" y="77944"/>
                    <a:pt x="15081" y="77892"/>
                    <a:pt x="14905" y="77892"/>
                  </a:cubicBezTo>
                  <a:cubicBezTo>
                    <a:pt x="14826" y="77892"/>
                    <a:pt x="14747" y="77902"/>
                    <a:pt x="14671" y="77923"/>
                  </a:cubicBezTo>
                  <a:lnTo>
                    <a:pt x="6061" y="55104"/>
                  </a:lnTo>
                  <a:cubicBezTo>
                    <a:pt x="6125" y="55054"/>
                    <a:pt x="6183" y="54997"/>
                    <a:pt x="6233" y="54928"/>
                  </a:cubicBezTo>
                  <a:cubicBezTo>
                    <a:pt x="6313" y="54818"/>
                    <a:pt x="6360" y="54692"/>
                    <a:pt x="6382" y="54567"/>
                  </a:cubicBezTo>
                  <a:close/>
                  <a:moveTo>
                    <a:pt x="91099" y="59489"/>
                  </a:moveTo>
                  <a:lnTo>
                    <a:pt x="104457" y="79682"/>
                  </a:lnTo>
                  <a:cubicBezTo>
                    <a:pt x="104363" y="79741"/>
                    <a:pt x="104277" y="79819"/>
                    <a:pt x="104210" y="79913"/>
                  </a:cubicBezTo>
                  <a:cubicBezTo>
                    <a:pt x="104146" y="80003"/>
                    <a:pt x="104103" y="80102"/>
                    <a:pt x="104076" y="80204"/>
                  </a:cubicBezTo>
                  <a:lnTo>
                    <a:pt x="88866" y="77650"/>
                  </a:lnTo>
                  <a:cubicBezTo>
                    <a:pt x="88877" y="77362"/>
                    <a:pt x="88749" y="77075"/>
                    <a:pt x="88499" y="76896"/>
                  </a:cubicBezTo>
                  <a:cubicBezTo>
                    <a:pt x="88425" y="76842"/>
                    <a:pt x="88344" y="76806"/>
                    <a:pt x="88260" y="76778"/>
                  </a:cubicBezTo>
                  <a:lnTo>
                    <a:pt x="90783" y="59563"/>
                  </a:lnTo>
                  <a:cubicBezTo>
                    <a:pt x="90892" y="59558"/>
                    <a:pt x="90999" y="59534"/>
                    <a:pt x="91099" y="59489"/>
                  </a:cubicBezTo>
                  <a:close/>
                  <a:moveTo>
                    <a:pt x="33100" y="62061"/>
                  </a:moveTo>
                  <a:lnTo>
                    <a:pt x="54828" y="69413"/>
                  </a:lnTo>
                  <a:cubicBezTo>
                    <a:pt x="54804" y="69712"/>
                    <a:pt x="54931" y="70016"/>
                    <a:pt x="55192" y="70201"/>
                  </a:cubicBezTo>
                  <a:cubicBezTo>
                    <a:pt x="55275" y="70262"/>
                    <a:pt x="55369" y="70305"/>
                    <a:pt x="55466" y="70333"/>
                  </a:cubicBezTo>
                  <a:lnTo>
                    <a:pt x="54144" y="97291"/>
                  </a:lnTo>
                  <a:cubicBezTo>
                    <a:pt x="54112" y="97293"/>
                    <a:pt x="54080" y="97293"/>
                    <a:pt x="54049" y="97298"/>
                  </a:cubicBezTo>
                  <a:cubicBezTo>
                    <a:pt x="53964" y="97313"/>
                    <a:pt x="53885" y="97342"/>
                    <a:pt x="53809" y="97378"/>
                  </a:cubicBezTo>
                  <a:lnTo>
                    <a:pt x="32845" y="62338"/>
                  </a:lnTo>
                  <a:cubicBezTo>
                    <a:pt x="32924" y="62281"/>
                    <a:pt x="32998" y="62217"/>
                    <a:pt x="33057" y="62136"/>
                  </a:cubicBezTo>
                  <a:cubicBezTo>
                    <a:pt x="33074" y="62112"/>
                    <a:pt x="33085" y="62086"/>
                    <a:pt x="33100" y="62061"/>
                  </a:cubicBezTo>
                  <a:close/>
                  <a:moveTo>
                    <a:pt x="56487" y="69893"/>
                  </a:moveTo>
                  <a:lnTo>
                    <a:pt x="87105" y="77517"/>
                  </a:lnTo>
                  <a:cubicBezTo>
                    <a:pt x="87088" y="77681"/>
                    <a:pt x="87116" y="77843"/>
                    <a:pt x="87186" y="77992"/>
                  </a:cubicBezTo>
                  <a:lnTo>
                    <a:pt x="54942" y="97700"/>
                  </a:lnTo>
                  <a:cubicBezTo>
                    <a:pt x="54883" y="97604"/>
                    <a:pt x="54803" y="97519"/>
                    <a:pt x="54708" y="97452"/>
                  </a:cubicBezTo>
                  <a:cubicBezTo>
                    <a:pt x="54609" y="97379"/>
                    <a:pt x="54496" y="97331"/>
                    <a:pt x="54379" y="97305"/>
                  </a:cubicBezTo>
                  <a:lnTo>
                    <a:pt x="55700" y="70367"/>
                  </a:lnTo>
                  <a:lnTo>
                    <a:pt x="55705" y="70367"/>
                  </a:lnTo>
                  <a:cubicBezTo>
                    <a:pt x="55753" y="70367"/>
                    <a:pt x="55802" y="70364"/>
                    <a:pt x="55850" y="70355"/>
                  </a:cubicBezTo>
                  <a:cubicBezTo>
                    <a:pt x="56084" y="70317"/>
                    <a:pt x="56287" y="70190"/>
                    <a:pt x="56427" y="69997"/>
                  </a:cubicBezTo>
                  <a:cubicBezTo>
                    <a:pt x="56450" y="69964"/>
                    <a:pt x="56468" y="69927"/>
                    <a:pt x="56487" y="69893"/>
                  </a:cubicBezTo>
                  <a:close/>
                  <a:moveTo>
                    <a:pt x="31811" y="62331"/>
                  </a:moveTo>
                  <a:cubicBezTo>
                    <a:pt x="31814" y="62333"/>
                    <a:pt x="31817" y="62338"/>
                    <a:pt x="31821" y="62340"/>
                  </a:cubicBezTo>
                  <a:cubicBezTo>
                    <a:pt x="31978" y="62452"/>
                    <a:pt x="32156" y="62506"/>
                    <a:pt x="32336" y="62506"/>
                  </a:cubicBezTo>
                  <a:cubicBezTo>
                    <a:pt x="32439" y="62506"/>
                    <a:pt x="32539" y="62482"/>
                    <a:pt x="32636" y="62447"/>
                  </a:cubicBezTo>
                  <a:lnTo>
                    <a:pt x="53611" y="97508"/>
                  </a:lnTo>
                  <a:cubicBezTo>
                    <a:pt x="53561" y="97551"/>
                    <a:pt x="53513" y="97602"/>
                    <a:pt x="53473" y="97657"/>
                  </a:cubicBezTo>
                  <a:cubicBezTo>
                    <a:pt x="53449" y="97691"/>
                    <a:pt x="53432" y="97726"/>
                    <a:pt x="53414" y="97761"/>
                  </a:cubicBezTo>
                  <a:lnTo>
                    <a:pt x="15678" y="79186"/>
                  </a:lnTo>
                  <a:cubicBezTo>
                    <a:pt x="15816" y="78926"/>
                    <a:pt x="15811" y="78622"/>
                    <a:pt x="15682" y="78371"/>
                  </a:cubicBezTo>
                  <a:lnTo>
                    <a:pt x="31811" y="62331"/>
                  </a:lnTo>
                  <a:close/>
                  <a:moveTo>
                    <a:pt x="1615" y="71499"/>
                  </a:moveTo>
                  <a:lnTo>
                    <a:pt x="14037" y="78573"/>
                  </a:lnTo>
                  <a:cubicBezTo>
                    <a:pt x="13958" y="78911"/>
                    <a:pt x="14084" y="79279"/>
                    <a:pt x="14383" y="79494"/>
                  </a:cubicBezTo>
                  <a:cubicBezTo>
                    <a:pt x="14539" y="79606"/>
                    <a:pt x="14719" y="79660"/>
                    <a:pt x="14898" y="79660"/>
                  </a:cubicBezTo>
                  <a:cubicBezTo>
                    <a:pt x="15136" y="79660"/>
                    <a:pt x="15368" y="79558"/>
                    <a:pt x="15538" y="79377"/>
                  </a:cubicBezTo>
                  <a:lnTo>
                    <a:pt x="53328" y="97978"/>
                  </a:lnTo>
                  <a:cubicBezTo>
                    <a:pt x="53297" y="98118"/>
                    <a:pt x="53305" y="98265"/>
                    <a:pt x="53342" y="98402"/>
                  </a:cubicBezTo>
                  <a:lnTo>
                    <a:pt x="44172" y="100939"/>
                  </a:lnTo>
                  <a:cubicBezTo>
                    <a:pt x="44109" y="100823"/>
                    <a:pt x="44023" y="100722"/>
                    <a:pt x="43914" y="100644"/>
                  </a:cubicBezTo>
                  <a:cubicBezTo>
                    <a:pt x="43762" y="100534"/>
                    <a:pt x="43583" y="100477"/>
                    <a:pt x="43400" y="100477"/>
                  </a:cubicBezTo>
                  <a:cubicBezTo>
                    <a:pt x="43351" y="100477"/>
                    <a:pt x="43302" y="100481"/>
                    <a:pt x="43253" y="100489"/>
                  </a:cubicBezTo>
                  <a:cubicBezTo>
                    <a:pt x="43020" y="100528"/>
                    <a:pt x="42817" y="100655"/>
                    <a:pt x="42677" y="100848"/>
                  </a:cubicBezTo>
                  <a:cubicBezTo>
                    <a:pt x="42516" y="101072"/>
                    <a:pt x="42479" y="101346"/>
                    <a:pt x="42546" y="101594"/>
                  </a:cubicBezTo>
                  <a:lnTo>
                    <a:pt x="31935" y="108097"/>
                  </a:lnTo>
                  <a:cubicBezTo>
                    <a:pt x="31872" y="107978"/>
                    <a:pt x="31783" y="107872"/>
                    <a:pt x="31671" y="107790"/>
                  </a:cubicBezTo>
                  <a:cubicBezTo>
                    <a:pt x="31516" y="107679"/>
                    <a:pt x="31337" y="107626"/>
                    <a:pt x="31160" y="107626"/>
                  </a:cubicBezTo>
                  <a:cubicBezTo>
                    <a:pt x="30986" y="107626"/>
                    <a:pt x="30812" y="107678"/>
                    <a:pt x="30664" y="107776"/>
                  </a:cubicBezTo>
                  <a:lnTo>
                    <a:pt x="1598" y="71519"/>
                  </a:lnTo>
                  <a:cubicBezTo>
                    <a:pt x="1603" y="71511"/>
                    <a:pt x="1609" y="71506"/>
                    <a:pt x="1615" y="71499"/>
                  </a:cubicBezTo>
                  <a:close/>
                  <a:moveTo>
                    <a:pt x="87314" y="78191"/>
                  </a:moveTo>
                  <a:cubicBezTo>
                    <a:pt x="87360" y="78243"/>
                    <a:pt x="87409" y="78293"/>
                    <a:pt x="87467" y="78334"/>
                  </a:cubicBezTo>
                  <a:cubicBezTo>
                    <a:pt x="87623" y="78447"/>
                    <a:pt x="87803" y="78500"/>
                    <a:pt x="87981" y="78500"/>
                  </a:cubicBezTo>
                  <a:cubicBezTo>
                    <a:pt x="88023" y="78500"/>
                    <a:pt x="88063" y="78493"/>
                    <a:pt x="88103" y="78485"/>
                  </a:cubicBezTo>
                  <a:lnTo>
                    <a:pt x="95457" y="108915"/>
                  </a:lnTo>
                  <a:cubicBezTo>
                    <a:pt x="95228" y="108955"/>
                    <a:pt x="95026" y="109080"/>
                    <a:pt x="94890" y="109271"/>
                  </a:cubicBezTo>
                  <a:cubicBezTo>
                    <a:pt x="94886" y="109276"/>
                    <a:pt x="94884" y="109281"/>
                    <a:pt x="94880" y="109287"/>
                  </a:cubicBezTo>
                  <a:lnTo>
                    <a:pt x="55049" y="98390"/>
                  </a:lnTo>
                  <a:cubicBezTo>
                    <a:pt x="55079" y="98272"/>
                    <a:pt x="55087" y="98149"/>
                    <a:pt x="55066" y="98026"/>
                  </a:cubicBezTo>
                  <a:cubicBezTo>
                    <a:pt x="55060" y="97989"/>
                    <a:pt x="55048" y="97954"/>
                    <a:pt x="55038" y="97917"/>
                  </a:cubicBezTo>
                  <a:lnTo>
                    <a:pt x="87314" y="78191"/>
                  </a:lnTo>
                  <a:close/>
                  <a:moveTo>
                    <a:pt x="42637" y="101815"/>
                  </a:moveTo>
                  <a:cubicBezTo>
                    <a:pt x="42697" y="101917"/>
                    <a:pt x="42779" y="102009"/>
                    <a:pt x="42882" y="102083"/>
                  </a:cubicBezTo>
                  <a:cubicBezTo>
                    <a:pt x="43034" y="102192"/>
                    <a:pt x="43212" y="102249"/>
                    <a:pt x="43395" y="102249"/>
                  </a:cubicBezTo>
                  <a:cubicBezTo>
                    <a:pt x="43443" y="102249"/>
                    <a:pt x="43493" y="102245"/>
                    <a:pt x="43541" y="102237"/>
                  </a:cubicBezTo>
                  <a:cubicBezTo>
                    <a:pt x="43588" y="102229"/>
                    <a:pt x="43633" y="102216"/>
                    <a:pt x="43679" y="102201"/>
                  </a:cubicBezTo>
                  <a:lnTo>
                    <a:pt x="55444" y="118817"/>
                  </a:lnTo>
                  <a:cubicBezTo>
                    <a:pt x="55361" y="118874"/>
                    <a:pt x="55285" y="118944"/>
                    <a:pt x="55225" y="119027"/>
                  </a:cubicBezTo>
                  <a:cubicBezTo>
                    <a:pt x="55134" y="119155"/>
                    <a:pt x="55081" y="119302"/>
                    <a:pt x="55066" y="119454"/>
                  </a:cubicBezTo>
                  <a:lnTo>
                    <a:pt x="38399" y="118443"/>
                  </a:lnTo>
                  <a:lnTo>
                    <a:pt x="31738" y="109173"/>
                  </a:lnTo>
                  <a:cubicBezTo>
                    <a:pt x="31789" y="109128"/>
                    <a:pt x="31835" y="109080"/>
                    <a:pt x="31876" y="109025"/>
                  </a:cubicBezTo>
                  <a:cubicBezTo>
                    <a:pt x="32014" y="108832"/>
                    <a:pt x="32069" y="108598"/>
                    <a:pt x="32030" y="108364"/>
                  </a:cubicBezTo>
                  <a:cubicBezTo>
                    <a:pt x="32027" y="108350"/>
                    <a:pt x="32021" y="108336"/>
                    <a:pt x="32017" y="108321"/>
                  </a:cubicBezTo>
                  <a:lnTo>
                    <a:pt x="42637" y="101815"/>
                  </a:lnTo>
                  <a:close/>
                  <a:moveTo>
                    <a:pt x="54958" y="98612"/>
                  </a:moveTo>
                  <a:lnTo>
                    <a:pt x="94775" y="109505"/>
                  </a:lnTo>
                  <a:cubicBezTo>
                    <a:pt x="94674" y="109802"/>
                    <a:pt x="94737" y="110137"/>
                    <a:pt x="94949" y="110374"/>
                  </a:cubicBezTo>
                  <a:lnTo>
                    <a:pt x="79975" y="127087"/>
                  </a:lnTo>
                  <a:cubicBezTo>
                    <a:pt x="79970" y="127084"/>
                    <a:pt x="79968" y="127081"/>
                    <a:pt x="79965" y="127079"/>
                  </a:cubicBezTo>
                  <a:cubicBezTo>
                    <a:pt x="79813" y="126970"/>
                    <a:pt x="79634" y="126913"/>
                    <a:pt x="79451" y="126913"/>
                  </a:cubicBezTo>
                  <a:cubicBezTo>
                    <a:pt x="79403" y="126913"/>
                    <a:pt x="79354" y="126917"/>
                    <a:pt x="79305" y="126925"/>
                  </a:cubicBezTo>
                  <a:cubicBezTo>
                    <a:pt x="79089" y="126960"/>
                    <a:pt x="78902" y="127074"/>
                    <a:pt x="78766" y="127242"/>
                  </a:cubicBezTo>
                  <a:lnTo>
                    <a:pt x="44129" y="101861"/>
                  </a:lnTo>
                  <a:cubicBezTo>
                    <a:pt x="44257" y="101672"/>
                    <a:pt x="44310" y="101447"/>
                    <a:pt x="44272" y="101221"/>
                  </a:cubicBezTo>
                  <a:cubicBezTo>
                    <a:pt x="44268" y="101201"/>
                    <a:pt x="44262" y="101182"/>
                    <a:pt x="44256" y="101162"/>
                  </a:cubicBezTo>
                  <a:lnTo>
                    <a:pt x="53432" y="98624"/>
                  </a:lnTo>
                  <a:cubicBezTo>
                    <a:pt x="53492" y="98727"/>
                    <a:pt x="53573" y="98820"/>
                    <a:pt x="53678" y="98895"/>
                  </a:cubicBezTo>
                  <a:cubicBezTo>
                    <a:pt x="53834" y="99007"/>
                    <a:pt x="54013" y="99061"/>
                    <a:pt x="54193" y="99061"/>
                  </a:cubicBezTo>
                  <a:cubicBezTo>
                    <a:pt x="54468" y="99061"/>
                    <a:pt x="54740" y="98932"/>
                    <a:pt x="54914" y="98692"/>
                  </a:cubicBezTo>
                  <a:cubicBezTo>
                    <a:pt x="54931" y="98666"/>
                    <a:pt x="54943" y="98639"/>
                    <a:pt x="54958" y="98612"/>
                  </a:cubicBezTo>
                  <a:close/>
                  <a:moveTo>
                    <a:pt x="58749" y="0"/>
                  </a:moveTo>
                  <a:cubicBezTo>
                    <a:pt x="58700" y="0"/>
                    <a:pt x="58651" y="4"/>
                    <a:pt x="58601" y="13"/>
                  </a:cubicBezTo>
                  <a:cubicBezTo>
                    <a:pt x="58368" y="51"/>
                    <a:pt x="58165" y="178"/>
                    <a:pt x="58026" y="371"/>
                  </a:cubicBezTo>
                  <a:cubicBezTo>
                    <a:pt x="57906" y="537"/>
                    <a:pt x="57857" y="730"/>
                    <a:pt x="57863" y="922"/>
                  </a:cubicBezTo>
                  <a:lnTo>
                    <a:pt x="34925" y="10097"/>
                  </a:lnTo>
                  <a:cubicBezTo>
                    <a:pt x="34868" y="9931"/>
                    <a:pt x="34761" y="9780"/>
                    <a:pt x="34608" y="9669"/>
                  </a:cubicBezTo>
                  <a:cubicBezTo>
                    <a:pt x="34451" y="9557"/>
                    <a:pt x="34271" y="9503"/>
                    <a:pt x="34092" y="9503"/>
                  </a:cubicBezTo>
                  <a:cubicBezTo>
                    <a:pt x="33816" y="9503"/>
                    <a:pt x="33545" y="9631"/>
                    <a:pt x="33372" y="9872"/>
                  </a:cubicBezTo>
                  <a:cubicBezTo>
                    <a:pt x="33234" y="10064"/>
                    <a:pt x="33180" y="10299"/>
                    <a:pt x="33218" y="10533"/>
                  </a:cubicBezTo>
                  <a:cubicBezTo>
                    <a:pt x="33257" y="10766"/>
                    <a:pt x="33384" y="10969"/>
                    <a:pt x="33577" y="11108"/>
                  </a:cubicBezTo>
                  <a:cubicBezTo>
                    <a:pt x="33733" y="11221"/>
                    <a:pt x="33912" y="11274"/>
                    <a:pt x="34091" y="11274"/>
                  </a:cubicBezTo>
                  <a:cubicBezTo>
                    <a:pt x="34316" y="11274"/>
                    <a:pt x="34535" y="11185"/>
                    <a:pt x="34704" y="11023"/>
                  </a:cubicBezTo>
                  <a:lnTo>
                    <a:pt x="59844" y="45919"/>
                  </a:lnTo>
                  <a:lnTo>
                    <a:pt x="59844" y="45919"/>
                  </a:lnTo>
                  <a:lnTo>
                    <a:pt x="29110" y="21654"/>
                  </a:lnTo>
                  <a:cubicBezTo>
                    <a:pt x="29111" y="21652"/>
                    <a:pt x="29113" y="21651"/>
                    <a:pt x="29117" y="21648"/>
                  </a:cubicBezTo>
                  <a:cubicBezTo>
                    <a:pt x="29401" y="21251"/>
                    <a:pt x="29309" y="20697"/>
                    <a:pt x="28913" y="20413"/>
                  </a:cubicBezTo>
                  <a:cubicBezTo>
                    <a:pt x="28757" y="20301"/>
                    <a:pt x="28577" y="20247"/>
                    <a:pt x="28399" y="20247"/>
                  </a:cubicBezTo>
                  <a:cubicBezTo>
                    <a:pt x="28122" y="20247"/>
                    <a:pt x="27850" y="20375"/>
                    <a:pt x="27678" y="20616"/>
                  </a:cubicBezTo>
                  <a:cubicBezTo>
                    <a:pt x="27393" y="21013"/>
                    <a:pt x="27485" y="21567"/>
                    <a:pt x="27881" y="21851"/>
                  </a:cubicBezTo>
                  <a:cubicBezTo>
                    <a:pt x="28037" y="21963"/>
                    <a:pt x="28217" y="22017"/>
                    <a:pt x="28396" y="22017"/>
                  </a:cubicBezTo>
                  <a:cubicBezTo>
                    <a:pt x="28561" y="22017"/>
                    <a:pt x="28722" y="21967"/>
                    <a:pt x="28864" y="21877"/>
                  </a:cubicBezTo>
                  <a:lnTo>
                    <a:pt x="57922" y="58717"/>
                  </a:lnTo>
                  <a:cubicBezTo>
                    <a:pt x="57920" y="58718"/>
                    <a:pt x="57919" y="58719"/>
                    <a:pt x="57916" y="58723"/>
                  </a:cubicBezTo>
                  <a:lnTo>
                    <a:pt x="16459" y="26054"/>
                  </a:lnTo>
                  <a:cubicBezTo>
                    <a:pt x="16652" y="25671"/>
                    <a:pt x="16546" y="25194"/>
                    <a:pt x="16188" y="24937"/>
                  </a:cubicBezTo>
                  <a:cubicBezTo>
                    <a:pt x="16032" y="24825"/>
                    <a:pt x="15851" y="24771"/>
                    <a:pt x="15672" y="24771"/>
                  </a:cubicBezTo>
                  <a:cubicBezTo>
                    <a:pt x="15397" y="24771"/>
                    <a:pt x="15125" y="24899"/>
                    <a:pt x="14952" y="25140"/>
                  </a:cubicBezTo>
                  <a:cubicBezTo>
                    <a:pt x="14668" y="25537"/>
                    <a:pt x="14760" y="26091"/>
                    <a:pt x="15155" y="26375"/>
                  </a:cubicBezTo>
                  <a:cubicBezTo>
                    <a:pt x="15308" y="26486"/>
                    <a:pt x="15486" y="26541"/>
                    <a:pt x="15671" y="26541"/>
                  </a:cubicBezTo>
                  <a:cubicBezTo>
                    <a:pt x="15719" y="26541"/>
                    <a:pt x="15768" y="26537"/>
                    <a:pt x="15816" y="26529"/>
                  </a:cubicBezTo>
                  <a:cubicBezTo>
                    <a:pt x="15834" y="26526"/>
                    <a:pt x="15850" y="26520"/>
                    <a:pt x="15866" y="26516"/>
                  </a:cubicBezTo>
                  <a:lnTo>
                    <a:pt x="31824" y="60903"/>
                  </a:lnTo>
                  <a:cubicBezTo>
                    <a:pt x="31748" y="60958"/>
                    <a:pt x="31675" y="61023"/>
                    <a:pt x="31618" y="61103"/>
                  </a:cubicBezTo>
                  <a:cubicBezTo>
                    <a:pt x="31568" y="61173"/>
                    <a:pt x="31534" y="61248"/>
                    <a:pt x="31507" y="61324"/>
                  </a:cubicBezTo>
                  <a:lnTo>
                    <a:pt x="6390" y="54326"/>
                  </a:lnTo>
                  <a:cubicBezTo>
                    <a:pt x="6367" y="54081"/>
                    <a:pt x="6245" y="53846"/>
                    <a:pt x="6030" y="53692"/>
                  </a:cubicBezTo>
                  <a:cubicBezTo>
                    <a:pt x="5874" y="53581"/>
                    <a:pt x="5694" y="53527"/>
                    <a:pt x="5515" y="53527"/>
                  </a:cubicBezTo>
                  <a:cubicBezTo>
                    <a:pt x="5239" y="53527"/>
                    <a:pt x="4967" y="53655"/>
                    <a:pt x="4794" y="53896"/>
                  </a:cubicBezTo>
                  <a:cubicBezTo>
                    <a:pt x="4510" y="54293"/>
                    <a:pt x="4602" y="54846"/>
                    <a:pt x="4998" y="55131"/>
                  </a:cubicBezTo>
                  <a:cubicBezTo>
                    <a:pt x="5154" y="55243"/>
                    <a:pt x="5334" y="55297"/>
                    <a:pt x="5512" y="55297"/>
                  </a:cubicBezTo>
                  <a:cubicBezTo>
                    <a:pt x="5630" y="55297"/>
                    <a:pt x="5746" y="55269"/>
                    <a:pt x="5854" y="55223"/>
                  </a:cubicBezTo>
                  <a:lnTo>
                    <a:pt x="14454" y="78011"/>
                  </a:lnTo>
                  <a:cubicBezTo>
                    <a:pt x="14348" y="78072"/>
                    <a:pt x="14255" y="78154"/>
                    <a:pt x="14180" y="78258"/>
                  </a:cubicBezTo>
                  <a:cubicBezTo>
                    <a:pt x="14159" y="78289"/>
                    <a:pt x="14143" y="78321"/>
                    <a:pt x="14124" y="78354"/>
                  </a:cubicBezTo>
                  <a:lnTo>
                    <a:pt x="1732" y="71295"/>
                  </a:lnTo>
                  <a:cubicBezTo>
                    <a:pt x="1882" y="70925"/>
                    <a:pt x="1769" y="70488"/>
                    <a:pt x="1431" y="70244"/>
                  </a:cubicBezTo>
                  <a:cubicBezTo>
                    <a:pt x="1279" y="70136"/>
                    <a:pt x="1101" y="70079"/>
                    <a:pt x="918" y="70079"/>
                  </a:cubicBezTo>
                  <a:cubicBezTo>
                    <a:pt x="869" y="70079"/>
                    <a:pt x="819" y="70083"/>
                    <a:pt x="770" y="70091"/>
                  </a:cubicBezTo>
                  <a:cubicBezTo>
                    <a:pt x="535" y="70130"/>
                    <a:pt x="333" y="70257"/>
                    <a:pt x="193" y="70449"/>
                  </a:cubicBezTo>
                  <a:cubicBezTo>
                    <a:pt x="56" y="70642"/>
                    <a:pt x="1" y="70875"/>
                    <a:pt x="40" y="71109"/>
                  </a:cubicBezTo>
                  <a:cubicBezTo>
                    <a:pt x="79" y="71343"/>
                    <a:pt x="206" y="71547"/>
                    <a:pt x="399" y="71685"/>
                  </a:cubicBezTo>
                  <a:cubicBezTo>
                    <a:pt x="555" y="71797"/>
                    <a:pt x="734" y="71851"/>
                    <a:pt x="913" y="71851"/>
                  </a:cubicBezTo>
                  <a:cubicBezTo>
                    <a:pt x="1096" y="71851"/>
                    <a:pt x="1276" y="71789"/>
                    <a:pt x="1426" y="71680"/>
                  </a:cubicBezTo>
                  <a:lnTo>
                    <a:pt x="30491" y="107933"/>
                  </a:lnTo>
                  <a:cubicBezTo>
                    <a:pt x="30474" y="107952"/>
                    <a:pt x="30454" y="107971"/>
                    <a:pt x="30437" y="107994"/>
                  </a:cubicBezTo>
                  <a:cubicBezTo>
                    <a:pt x="30426" y="108010"/>
                    <a:pt x="30418" y="108029"/>
                    <a:pt x="30408" y="108045"/>
                  </a:cubicBezTo>
                  <a:lnTo>
                    <a:pt x="5131" y="93125"/>
                  </a:lnTo>
                  <a:cubicBezTo>
                    <a:pt x="5273" y="92758"/>
                    <a:pt x="5159" y="92325"/>
                    <a:pt x="4826" y="92087"/>
                  </a:cubicBezTo>
                  <a:cubicBezTo>
                    <a:pt x="4669" y="91975"/>
                    <a:pt x="4489" y="91921"/>
                    <a:pt x="4311" y="91921"/>
                  </a:cubicBezTo>
                  <a:cubicBezTo>
                    <a:pt x="4035" y="91921"/>
                    <a:pt x="3763" y="92050"/>
                    <a:pt x="3589" y="92291"/>
                  </a:cubicBezTo>
                  <a:cubicBezTo>
                    <a:pt x="3305" y="92688"/>
                    <a:pt x="3397" y="93241"/>
                    <a:pt x="3792" y="93527"/>
                  </a:cubicBezTo>
                  <a:cubicBezTo>
                    <a:pt x="3950" y="93639"/>
                    <a:pt x="4128" y="93692"/>
                    <a:pt x="4308" y="93692"/>
                  </a:cubicBezTo>
                  <a:cubicBezTo>
                    <a:pt x="4578" y="93692"/>
                    <a:pt x="4846" y="93566"/>
                    <a:pt x="5020" y="93332"/>
                  </a:cubicBezTo>
                  <a:lnTo>
                    <a:pt x="30310" y="108260"/>
                  </a:lnTo>
                  <a:cubicBezTo>
                    <a:pt x="30273" y="108387"/>
                    <a:pt x="30261" y="108519"/>
                    <a:pt x="30283" y="108652"/>
                  </a:cubicBezTo>
                  <a:cubicBezTo>
                    <a:pt x="30322" y="108886"/>
                    <a:pt x="30449" y="109090"/>
                    <a:pt x="30642" y="109228"/>
                  </a:cubicBezTo>
                  <a:cubicBezTo>
                    <a:pt x="30795" y="109337"/>
                    <a:pt x="30972" y="109394"/>
                    <a:pt x="31155" y="109394"/>
                  </a:cubicBezTo>
                  <a:cubicBezTo>
                    <a:pt x="31203" y="109394"/>
                    <a:pt x="31252" y="109389"/>
                    <a:pt x="31301" y="109382"/>
                  </a:cubicBezTo>
                  <a:cubicBezTo>
                    <a:pt x="31386" y="109367"/>
                    <a:pt x="31466" y="109337"/>
                    <a:pt x="31543" y="109302"/>
                  </a:cubicBezTo>
                  <a:lnTo>
                    <a:pt x="38242" y="118625"/>
                  </a:lnTo>
                  <a:lnTo>
                    <a:pt x="38274" y="118671"/>
                  </a:lnTo>
                  <a:lnTo>
                    <a:pt x="55072" y="119689"/>
                  </a:lnTo>
                  <a:cubicBezTo>
                    <a:pt x="55111" y="119923"/>
                    <a:pt x="55238" y="120126"/>
                    <a:pt x="55429" y="120263"/>
                  </a:cubicBezTo>
                  <a:cubicBezTo>
                    <a:pt x="55585" y="120375"/>
                    <a:pt x="55765" y="120428"/>
                    <a:pt x="55944" y="120428"/>
                  </a:cubicBezTo>
                  <a:cubicBezTo>
                    <a:pt x="56219" y="120428"/>
                    <a:pt x="56492" y="120300"/>
                    <a:pt x="56664" y="120059"/>
                  </a:cubicBezTo>
                  <a:cubicBezTo>
                    <a:pt x="56949" y="119663"/>
                    <a:pt x="56857" y="119109"/>
                    <a:pt x="56461" y="118824"/>
                  </a:cubicBezTo>
                  <a:cubicBezTo>
                    <a:pt x="56309" y="118716"/>
                    <a:pt x="56131" y="118659"/>
                    <a:pt x="55949" y="118659"/>
                  </a:cubicBezTo>
                  <a:cubicBezTo>
                    <a:pt x="55900" y="118659"/>
                    <a:pt x="55850" y="118663"/>
                    <a:pt x="55801" y="118671"/>
                  </a:cubicBezTo>
                  <a:cubicBezTo>
                    <a:pt x="55750" y="118679"/>
                    <a:pt x="55702" y="118694"/>
                    <a:pt x="55655" y="118710"/>
                  </a:cubicBezTo>
                  <a:lnTo>
                    <a:pt x="43893" y="102095"/>
                  </a:lnTo>
                  <a:cubicBezTo>
                    <a:pt x="43920" y="102077"/>
                    <a:pt x="43946" y="102056"/>
                    <a:pt x="43971" y="102035"/>
                  </a:cubicBezTo>
                  <a:lnTo>
                    <a:pt x="78639" y="127440"/>
                  </a:lnTo>
                  <a:cubicBezTo>
                    <a:pt x="78569" y="127597"/>
                    <a:pt x="78545" y="127770"/>
                    <a:pt x="78575" y="127942"/>
                  </a:cubicBezTo>
                  <a:cubicBezTo>
                    <a:pt x="78613" y="128175"/>
                    <a:pt x="78740" y="128380"/>
                    <a:pt x="78933" y="128518"/>
                  </a:cubicBezTo>
                  <a:cubicBezTo>
                    <a:pt x="79089" y="128630"/>
                    <a:pt x="79269" y="128683"/>
                    <a:pt x="79447" y="128683"/>
                  </a:cubicBezTo>
                  <a:cubicBezTo>
                    <a:pt x="79723" y="128683"/>
                    <a:pt x="79996" y="128555"/>
                    <a:pt x="80168" y="128314"/>
                  </a:cubicBezTo>
                  <a:cubicBezTo>
                    <a:pt x="80402" y="127987"/>
                    <a:pt x="80378" y="127555"/>
                    <a:pt x="80140" y="127252"/>
                  </a:cubicBezTo>
                  <a:lnTo>
                    <a:pt x="95125" y="110526"/>
                  </a:lnTo>
                  <a:cubicBezTo>
                    <a:pt x="95273" y="110624"/>
                    <a:pt x="95441" y="110672"/>
                    <a:pt x="95607" y="110672"/>
                  </a:cubicBezTo>
                  <a:cubicBezTo>
                    <a:pt x="95788" y="110672"/>
                    <a:pt x="95963" y="110612"/>
                    <a:pt x="96112" y="110507"/>
                  </a:cubicBezTo>
                  <a:lnTo>
                    <a:pt x="102491" y="121570"/>
                  </a:lnTo>
                  <a:cubicBezTo>
                    <a:pt x="102377" y="121631"/>
                    <a:pt x="102271" y="121716"/>
                    <a:pt x="102190" y="121830"/>
                  </a:cubicBezTo>
                  <a:cubicBezTo>
                    <a:pt x="101904" y="122228"/>
                    <a:pt x="101997" y="122780"/>
                    <a:pt x="102393" y="123065"/>
                  </a:cubicBezTo>
                  <a:cubicBezTo>
                    <a:pt x="102545" y="123175"/>
                    <a:pt x="102723" y="123231"/>
                    <a:pt x="102906" y="123231"/>
                  </a:cubicBezTo>
                  <a:cubicBezTo>
                    <a:pt x="102954" y="123231"/>
                    <a:pt x="103004" y="123228"/>
                    <a:pt x="103052" y="123219"/>
                  </a:cubicBezTo>
                  <a:cubicBezTo>
                    <a:pt x="103284" y="123181"/>
                    <a:pt x="103489" y="123053"/>
                    <a:pt x="103626" y="122861"/>
                  </a:cubicBezTo>
                  <a:cubicBezTo>
                    <a:pt x="103912" y="122464"/>
                    <a:pt x="103819" y="121910"/>
                    <a:pt x="103423" y="121625"/>
                  </a:cubicBezTo>
                  <a:cubicBezTo>
                    <a:pt x="103268" y="121514"/>
                    <a:pt x="103091" y="121463"/>
                    <a:pt x="102915" y="121463"/>
                  </a:cubicBezTo>
                  <a:cubicBezTo>
                    <a:pt x="102846" y="121463"/>
                    <a:pt x="102778" y="121470"/>
                    <a:pt x="102712" y="121485"/>
                  </a:cubicBezTo>
                  <a:lnTo>
                    <a:pt x="96287" y="110342"/>
                  </a:lnTo>
                  <a:cubicBezTo>
                    <a:pt x="96298" y="110329"/>
                    <a:pt x="96313" y="110318"/>
                    <a:pt x="96325" y="110302"/>
                  </a:cubicBezTo>
                  <a:cubicBezTo>
                    <a:pt x="96610" y="109904"/>
                    <a:pt x="96518" y="109351"/>
                    <a:pt x="96121" y="109066"/>
                  </a:cubicBezTo>
                  <a:cubicBezTo>
                    <a:pt x="95993" y="108973"/>
                    <a:pt x="95844" y="108923"/>
                    <a:pt x="95692" y="108908"/>
                  </a:cubicBezTo>
                  <a:lnTo>
                    <a:pt x="88325" y="78424"/>
                  </a:lnTo>
                  <a:cubicBezTo>
                    <a:pt x="88400" y="78392"/>
                    <a:pt x="88472" y="78351"/>
                    <a:pt x="88538" y="78298"/>
                  </a:cubicBezTo>
                  <a:lnTo>
                    <a:pt x="112640" y="101661"/>
                  </a:lnTo>
                  <a:cubicBezTo>
                    <a:pt x="112415" y="102050"/>
                    <a:pt x="112513" y="102555"/>
                    <a:pt x="112886" y="102822"/>
                  </a:cubicBezTo>
                  <a:cubicBezTo>
                    <a:pt x="113043" y="102935"/>
                    <a:pt x="113222" y="102988"/>
                    <a:pt x="113401" y="102988"/>
                  </a:cubicBezTo>
                  <a:cubicBezTo>
                    <a:pt x="113421" y="102988"/>
                    <a:pt x="113442" y="102983"/>
                    <a:pt x="113461" y="102982"/>
                  </a:cubicBezTo>
                  <a:lnTo>
                    <a:pt x="118567" y="120230"/>
                  </a:lnTo>
                  <a:cubicBezTo>
                    <a:pt x="118456" y="120292"/>
                    <a:pt x="118356" y="120375"/>
                    <a:pt x="118277" y="120485"/>
                  </a:cubicBezTo>
                  <a:cubicBezTo>
                    <a:pt x="117993" y="120882"/>
                    <a:pt x="118085" y="121436"/>
                    <a:pt x="118480" y="121721"/>
                  </a:cubicBezTo>
                  <a:cubicBezTo>
                    <a:pt x="118632" y="121830"/>
                    <a:pt x="118811" y="121886"/>
                    <a:pt x="118994" y="121886"/>
                  </a:cubicBezTo>
                  <a:cubicBezTo>
                    <a:pt x="119042" y="121886"/>
                    <a:pt x="119091" y="121882"/>
                    <a:pt x="119139" y="121875"/>
                  </a:cubicBezTo>
                  <a:cubicBezTo>
                    <a:pt x="119372" y="121835"/>
                    <a:pt x="119577" y="121709"/>
                    <a:pt x="119715" y="121516"/>
                  </a:cubicBezTo>
                  <a:cubicBezTo>
                    <a:pt x="119999" y="121118"/>
                    <a:pt x="119907" y="120565"/>
                    <a:pt x="119511" y="120281"/>
                  </a:cubicBezTo>
                  <a:cubicBezTo>
                    <a:pt x="119357" y="120170"/>
                    <a:pt x="119179" y="120118"/>
                    <a:pt x="119002" y="120118"/>
                  </a:cubicBezTo>
                  <a:cubicBezTo>
                    <a:pt x="118929" y="120118"/>
                    <a:pt x="118856" y="120127"/>
                    <a:pt x="118785" y="120144"/>
                  </a:cubicBezTo>
                  <a:lnTo>
                    <a:pt x="113690" y="102933"/>
                  </a:lnTo>
                  <a:cubicBezTo>
                    <a:pt x="113856" y="102876"/>
                    <a:pt x="114009" y="102773"/>
                    <a:pt x="114121" y="102619"/>
                  </a:cubicBezTo>
                  <a:cubicBezTo>
                    <a:pt x="114405" y="102222"/>
                    <a:pt x="114313" y="101668"/>
                    <a:pt x="113917" y="101384"/>
                  </a:cubicBezTo>
                  <a:cubicBezTo>
                    <a:pt x="113762" y="101272"/>
                    <a:pt x="113582" y="101219"/>
                    <a:pt x="113404" y="101219"/>
                  </a:cubicBezTo>
                  <a:cubicBezTo>
                    <a:pt x="113177" y="101219"/>
                    <a:pt x="112951" y="101307"/>
                    <a:pt x="112782" y="101473"/>
                  </a:cubicBezTo>
                  <a:lnTo>
                    <a:pt x="88698" y="78130"/>
                  </a:lnTo>
                  <a:cubicBezTo>
                    <a:pt x="88756" y="78050"/>
                    <a:pt x="88793" y="77963"/>
                    <a:pt x="88820" y="77873"/>
                  </a:cubicBezTo>
                  <a:lnTo>
                    <a:pt x="104040" y="80436"/>
                  </a:lnTo>
                  <a:cubicBezTo>
                    <a:pt x="104042" y="80710"/>
                    <a:pt x="104168" y="80979"/>
                    <a:pt x="104406" y="81151"/>
                  </a:cubicBezTo>
                  <a:cubicBezTo>
                    <a:pt x="104559" y="81260"/>
                    <a:pt x="104736" y="81316"/>
                    <a:pt x="104920" y="81316"/>
                  </a:cubicBezTo>
                  <a:cubicBezTo>
                    <a:pt x="104968" y="81316"/>
                    <a:pt x="105019" y="81312"/>
                    <a:pt x="105067" y="81303"/>
                  </a:cubicBezTo>
                  <a:cubicBezTo>
                    <a:pt x="105299" y="81265"/>
                    <a:pt x="105503" y="81138"/>
                    <a:pt x="105641" y="80945"/>
                  </a:cubicBezTo>
                  <a:cubicBezTo>
                    <a:pt x="105673" y="80901"/>
                    <a:pt x="105700" y="80853"/>
                    <a:pt x="105722" y="80805"/>
                  </a:cubicBezTo>
                  <a:lnTo>
                    <a:pt x="125340" y="86830"/>
                  </a:lnTo>
                  <a:cubicBezTo>
                    <a:pt x="125298" y="87143"/>
                    <a:pt x="125422" y="87472"/>
                    <a:pt x="125697" y="87670"/>
                  </a:cubicBezTo>
                  <a:cubicBezTo>
                    <a:pt x="125850" y="87779"/>
                    <a:pt x="126027" y="87835"/>
                    <a:pt x="126212" y="87835"/>
                  </a:cubicBezTo>
                  <a:cubicBezTo>
                    <a:pt x="126260" y="87835"/>
                    <a:pt x="126310" y="87831"/>
                    <a:pt x="126358" y="87823"/>
                  </a:cubicBezTo>
                  <a:cubicBezTo>
                    <a:pt x="126590" y="87784"/>
                    <a:pt x="126795" y="87657"/>
                    <a:pt x="126932" y="87464"/>
                  </a:cubicBezTo>
                  <a:cubicBezTo>
                    <a:pt x="127070" y="87272"/>
                    <a:pt x="127125" y="87039"/>
                    <a:pt x="127086" y="86804"/>
                  </a:cubicBezTo>
                  <a:cubicBezTo>
                    <a:pt x="127048" y="86571"/>
                    <a:pt x="126920" y="86367"/>
                    <a:pt x="126728" y="86229"/>
                  </a:cubicBezTo>
                  <a:cubicBezTo>
                    <a:pt x="126572" y="86117"/>
                    <a:pt x="126392" y="86063"/>
                    <a:pt x="126213" y="86063"/>
                  </a:cubicBezTo>
                  <a:cubicBezTo>
                    <a:pt x="125937" y="86063"/>
                    <a:pt x="125665" y="86191"/>
                    <a:pt x="125492" y="86432"/>
                  </a:cubicBezTo>
                  <a:cubicBezTo>
                    <a:pt x="125454" y="86486"/>
                    <a:pt x="125423" y="86543"/>
                    <a:pt x="125399" y="86602"/>
                  </a:cubicBezTo>
                  <a:lnTo>
                    <a:pt x="105791" y="80580"/>
                  </a:lnTo>
                  <a:cubicBezTo>
                    <a:pt x="105808" y="80484"/>
                    <a:pt x="105812" y="80386"/>
                    <a:pt x="105795" y="80285"/>
                  </a:cubicBezTo>
                  <a:cubicBezTo>
                    <a:pt x="105757" y="80052"/>
                    <a:pt x="105629" y="79848"/>
                    <a:pt x="105437" y="79710"/>
                  </a:cubicBezTo>
                  <a:cubicBezTo>
                    <a:pt x="105283" y="79599"/>
                    <a:pt x="105105" y="79547"/>
                    <a:pt x="104928" y="79547"/>
                  </a:cubicBezTo>
                  <a:cubicBezTo>
                    <a:pt x="104839" y="79547"/>
                    <a:pt x="104751" y="79560"/>
                    <a:pt x="104666" y="79586"/>
                  </a:cubicBezTo>
                  <a:lnTo>
                    <a:pt x="91291" y="59370"/>
                  </a:lnTo>
                  <a:cubicBezTo>
                    <a:pt x="91351" y="59320"/>
                    <a:pt x="91408" y="59265"/>
                    <a:pt x="91454" y="59199"/>
                  </a:cubicBezTo>
                  <a:cubicBezTo>
                    <a:pt x="91612" y="58980"/>
                    <a:pt x="91650" y="58716"/>
                    <a:pt x="91591" y="58473"/>
                  </a:cubicBezTo>
                  <a:lnTo>
                    <a:pt x="121723" y="42022"/>
                  </a:lnTo>
                  <a:cubicBezTo>
                    <a:pt x="121773" y="42082"/>
                    <a:pt x="121827" y="42140"/>
                    <a:pt x="121893" y="42188"/>
                  </a:cubicBezTo>
                  <a:cubicBezTo>
                    <a:pt x="122049" y="42300"/>
                    <a:pt x="122229" y="42354"/>
                    <a:pt x="122408" y="42354"/>
                  </a:cubicBezTo>
                  <a:cubicBezTo>
                    <a:pt x="122508" y="42354"/>
                    <a:pt x="122608" y="42331"/>
                    <a:pt x="122702" y="42298"/>
                  </a:cubicBezTo>
                  <a:lnTo>
                    <a:pt x="143453" y="68738"/>
                  </a:lnTo>
                  <a:cubicBezTo>
                    <a:pt x="143438" y="68755"/>
                    <a:pt x="143422" y="68770"/>
                    <a:pt x="143408" y="68787"/>
                  </a:cubicBezTo>
                  <a:cubicBezTo>
                    <a:pt x="143123" y="69184"/>
                    <a:pt x="143215" y="69738"/>
                    <a:pt x="143613" y="70023"/>
                  </a:cubicBezTo>
                  <a:cubicBezTo>
                    <a:pt x="143769" y="70135"/>
                    <a:pt x="143948" y="70188"/>
                    <a:pt x="144127" y="70188"/>
                  </a:cubicBezTo>
                  <a:cubicBezTo>
                    <a:pt x="144155" y="70188"/>
                    <a:pt x="144182" y="70181"/>
                    <a:pt x="144210" y="70179"/>
                  </a:cubicBezTo>
                  <a:lnTo>
                    <a:pt x="150276" y="95191"/>
                  </a:lnTo>
                  <a:cubicBezTo>
                    <a:pt x="150132" y="95254"/>
                    <a:pt x="150005" y="95352"/>
                    <a:pt x="149911" y="95484"/>
                  </a:cubicBezTo>
                  <a:cubicBezTo>
                    <a:pt x="149774" y="95676"/>
                    <a:pt x="149718" y="95910"/>
                    <a:pt x="149758" y="96144"/>
                  </a:cubicBezTo>
                  <a:cubicBezTo>
                    <a:pt x="149796" y="96377"/>
                    <a:pt x="149923" y="96581"/>
                    <a:pt x="150116" y="96719"/>
                  </a:cubicBezTo>
                  <a:cubicBezTo>
                    <a:pt x="150272" y="96832"/>
                    <a:pt x="150451" y="96885"/>
                    <a:pt x="150630" y="96885"/>
                  </a:cubicBezTo>
                  <a:cubicBezTo>
                    <a:pt x="150905" y="96885"/>
                    <a:pt x="151178" y="96757"/>
                    <a:pt x="151351" y="96516"/>
                  </a:cubicBezTo>
                  <a:cubicBezTo>
                    <a:pt x="151633" y="96119"/>
                    <a:pt x="151542" y="95564"/>
                    <a:pt x="151145" y="95281"/>
                  </a:cubicBezTo>
                  <a:cubicBezTo>
                    <a:pt x="150994" y="95171"/>
                    <a:pt x="150817" y="95116"/>
                    <a:pt x="150635" y="95116"/>
                  </a:cubicBezTo>
                  <a:cubicBezTo>
                    <a:pt x="150591" y="95116"/>
                    <a:pt x="150546" y="95119"/>
                    <a:pt x="150501" y="95126"/>
                  </a:cubicBezTo>
                  <a:lnTo>
                    <a:pt x="144439" y="70126"/>
                  </a:lnTo>
                  <a:cubicBezTo>
                    <a:pt x="144598" y="70068"/>
                    <a:pt x="144742" y="69967"/>
                    <a:pt x="144848" y="69819"/>
                  </a:cubicBezTo>
                  <a:cubicBezTo>
                    <a:pt x="145133" y="69422"/>
                    <a:pt x="145041" y="68869"/>
                    <a:pt x="144643" y="68584"/>
                  </a:cubicBezTo>
                  <a:cubicBezTo>
                    <a:pt x="144489" y="68473"/>
                    <a:pt x="144310" y="68419"/>
                    <a:pt x="144133" y="68419"/>
                  </a:cubicBezTo>
                  <a:cubicBezTo>
                    <a:pt x="143954" y="68419"/>
                    <a:pt x="143776" y="68474"/>
                    <a:pt x="143625" y="68579"/>
                  </a:cubicBezTo>
                  <a:lnTo>
                    <a:pt x="122923" y="42187"/>
                  </a:lnTo>
                  <a:cubicBezTo>
                    <a:pt x="123003" y="42130"/>
                    <a:pt x="123078" y="42066"/>
                    <a:pt x="123137" y="41982"/>
                  </a:cubicBezTo>
                  <a:cubicBezTo>
                    <a:pt x="123422" y="41585"/>
                    <a:pt x="123330" y="41031"/>
                    <a:pt x="122934" y="40747"/>
                  </a:cubicBezTo>
                  <a:cubicBezTo>
                    <a:pt x="122782" y="40638"/>
                    <a:pt x="122603" y="40581"/>
                    <a:pt x="122419" y="40581"/>
                  </a:cubicBezTo>
                  <a:cubicBezTo>
                    <a:pt x="122371" y="40581"/>
                    <a:pt x="122322" y="40585"/>
                    <a:pt x="122273" y="40593"/>
                  </a:cubicBezTo>
                  <a:cubicBezTo>
                    <a:pt x="122040" y="40632"/>
                    <a:pt x="121837" y="40759"/>
                    <a:pt x="121699" y="40952"/>
                  </a:cubicBezTo>
                  <a:cubicBezTo>
                    <a:pt x="121684" y="40972"/>
                    <a:pt x="121674" y="40993"/>
                    <a:pt x="121662" y="41015"/>
                  </a:cubicBezTo>
                  <a:lnTo>
                    <a:pt x="88927" y="19118"/>
                  </a:lnTo>
                  <a:cubicBezTo>
                    <a:pt x="89200" y="18723"/>
                    <a:pt x="89106" y="18178"/>
                    <a:pt x="88714" y="17898"/>
                  </a:cubicBezTo>
                  <a:cubicBezTo>
                    <a:pt x="88558" y="17786"/>
                    <a:pt x="88378" y="17733"/>
                    <a:pt x="88200" y="17733"/>
                  </a:cubicBezTo>
                  <a:cubicBezTo>
                    <a:pt x="87924" y="17733"/>
                    <a:pt x="87652" y="17861"/>
                    <a:pt x="87479" y="18101"/>
                  </a:cubicBezTo>
                  <a:cubicBezTo>
                    <a:pt x="87463" y="18124"/>
                    <a:pt x="87452" y="18149"/>
                    <a:pt x="87437" y="18172"/>
                  </a:cubicBezTo>
                  <a:lnTo>
                    <a:pt x="59626" y="948"/>
                  </a:lnTo>
                  <a:cubicBezTo>
                    <a:pt x="59646" y="651"/>
                    <a:pt x="59520" y="351"/>
                    <a:pt x="59262" y="166"/>
                  </a:cubicBezTo>
                  <a:cubicBezTo>
                    <a:pt x="59111" y="58"/>
                    <a:pt x="58932" y="0"/>
                    <a:pt x="587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49"/>
            <p:cNvSpPr/>
            <p:nvPr/>
          </p:nvSpPr>
          <p:spPr>
            <a:xfrm>
              <a:off x="1522650" y="3538750"/>
              <a:ext cx="2417375" cy="1058350"/>
            </a:xfrm>
            <a:custGeom>
              <a:rect b="b" l="l" r="r" t="t"/>
              <a:pathLst>
                <a:path extrusionOk="0" h="42334" w="96695">
                  <a:moveTo>
                    <a:pt x="1008" y="1"/>
                  </a:moveTo>
                  <a:cubicBezTo>
                    <a:pt x="960" y="1"/>
                    <a:pt x="911" y="5"/>
                    <a:pt x="862" y="13"/>
                  </a:cubicBezTo>
                  <a:cubicBezTo>
                    <a:pt x="628" y="51"/>
                    <a:pt x="424" y="179"/>
                    <a:pt x="285" y="371"/>
                  </a:cubicBezTo>
                  <a:cubicBezTo>
                    <a:pt x="1" y="768"/>
                    <a:pt x="93" y="1321"/>
                    <a:pt x="489" y="1607"/>
                  </a:cubicBezTo>
                  <a:cubicBezTo>
                    <a:pt x="641" y="1716"/>
                    <a:pt x="819" y="1772"/>
                    <a:pt x="1002" y="1772"/>
                  </a:cubicBezTo>
                  <a:cubicBezTo>
                    <a:pt x="1050" y="1772"/>
                    <a:pt x="1100" y="1768"/>
                    <a:pt x="1148" y="1760"/>
                  </a:cubicBezTo>
                  <a:cubicBezTo>
                    <a:pt x="1382" y="1721"/>
                    <a:pt x="1585" y="1594"/>
                    <a:pt x="1724" y="1401"/>
                  </a:cubicBezTo>
                  <a:cubicBezTo>
                    <a:pt x="1775" y="1331"/>
                    <a:pt x="1812" y="1251"/>
                    <a:pt x="1839" y="1170"/>
                  </a:cubicBezTo>
                  <a:lnTo>
                    <a:pt x="49478" y="20273"/>
                  </a:lnTo>
                  <a:cubicBezTo>
                    <a:pt x="49259" y="20661"/>
                    <a:pt x="49358" y="21161"/>
                    <a:pt x="49729" y="21426"/>
                  </a:cubicBezTo>
                  <a:cubicBezTo>
                    <a:pt x="49886" y="21538"/>
                    <a:pt x="50065" y="21592"/>
                    <a:pt x="50244" y="21592"/>
                  </a:cubicBezTo>
                  <a:cubicBezTo>
                    <a:pt x="50520" y="21592"/>
                    <a:pt x="50792" y="21463"/>
                    <a:pt x="50965" y="21223"/>
                  </a:cubicBezTo>
                  <a:cubicBezTo>
                    <a:pt x="50983" y="21196"/>
                    <a:pt x="50997" y="21168"/>
                    <a:pt x="51011" y="21141"/>
                  </a:cubicBezTo>
                  <a:lnTo>
                    <a:pt x="70453" y="38632"/>
                  </a:lnTo>
                  <a:cubicBezTo>
                    <a:pt x="70320" y="38824"/>
                    <a:pt x="70266" y="39053"/>
                    <a:pt x="70304" y="39285"/>
                  </a:cubicBezTo>
                  <a:cubicBezTo>
                    <a:pt x="70342" y="39518"/>
                    <a:pt x="70469" y="39722"/>
                    <a:pt x="70662" y="39860"/>
                  </a:cubicBezTo>
                  <a:cubicBezTo>
                    <a:pt x="70818" y="39972"/>
                    <a:pt x="70998" y="40026"/>
                    <a:pt x="71176" y="40026"/>
                  </a:cubicBezTo>
                  <a:cubicBezTo>
                    <a:pt x="71452" y="40026"/>
                    <a:pt x="71725" y="39897"/>
                    <a:pt x="71897" y="39657"/>
                  </a:cubicBezTo>
                  <a:cubicBezTo>
                    <a:pt x="71957" y="39572"/>
                    <a:pt x="71998" y="39480"/>
                    <a:pt x="72025" y="39385"/>
                  </a:cubicBezTo>
                  <a:lnTo>
                    <a:pt x="94903" y="41502"/>
                  </a:lnTo>
                  <a:cubicBezTo>
                    <a:pt x="94919" y="41758"/>
                    <a:pt x="95040" y="42007"/>
                    <a:pt x="95266" y="42168"/>
                  </a:cubicBezTo>
                  <a:cubicBezTo>
                    <a:pt x="95423" y="42280"/>
                    <a:pt x="95601" y="42334"/>
                    <a:pt x="95781" y="42334"/>
                  </a:cubicBezTo>
                  <a:cubicBezTo>
                    <a:pt x="96056" y="42334"/>
                    <a:pt x="96329" y="42206"/>
                    <a:pt x="96502" y="41965"/>
                  </a:cubicBezTo>
                  <a:cubicBezTo>
                    <a:pt x="96639" y="41772"/>
                    <a:pt x="96694" y="41539"/>
                    <a:pt x="96655" y="41305"/>
                  </a:cubicBezTo>
                  <a:cubicBezTo>
                    <a:pt x="96620" y="41070"/>
                    <a:pt x="96493" y="40865"/>
                    <a:pt x="96301" y="40727"/>
                  </a:cubicBezTo>
                  <a:cubicBezTo>
                    <a:pt x="96148" y="40618"/>
                    <a:pt x="95971" y="40561"/>
                    <a:pt x="95788" y="40561"/>
                  </a:cubicBezTo>
                  <a:cubicBezTo>
                    <a:pt x="95739" y="40561"/>
                    <a:pt x="95690" y="40565"/>
                    <a:pt x="95641" y="40573"/>
                  </a:cubicBezTo>
                  <a:cubicBezTo>
                    <a:pt x="95408" y="40613"/>
                    <a:pt x="95203" y="40739"/>
                    <a:pt x="95065" y="40932"/>
                  </a:cubicBezTo>
                  <a:cubicBezTo>
                    <a:pt x="94993" y="41035"/>
                    <a:pt x="94944" y="41149"/>
                    <a:pt x="94920" y="41266"/>
                  </a:cubicBezTo>
                  <a:lnTo>
                    <a:pt x="72064" y="39153"/>
                  </a:lnTo>
                  <a:cubicBezTo>
                    <a:pt x="72068" y="38873"/>
                    <a:pt x="71940" y="38595"/>
                    <a:pt x="71697" y="38420"/>
                  </a:cubicBezTo>
                  <a:cubicBezTo>
                    <a:pt x="71545" y="38311"/>
                    <a:pt x="71367" y="38254"/>
                    <a:pt x="71183" y="38254"/>
                  </a:cubicBezTo>
                  <a:cubicBezTo>
                    <a:pt x="71134" y="38254"/>
                    <a:pt x="71085" y="38258"/>
                    <a:pt x="71036" y="38266"/>
                  </a:cubicBezTo>
                  <a:cubicBezTo>
                    <a:pt x="70879" y="38292"/>
                    <a:pt x="70737" y="38361"/>
                    <a:pt x="70617" y="38461"/>
                  </a:cubicBezTo>
                  <a:lnTo>
                    <a:pt x="51109" y="20911"/>
                  </a:lnTo>
                  <a:cubicBezTo>
                    <a:pt x="51188" y="20572"/>
                    <a:pt x="51063" y="20203"/>
                    <a:pt x="50764" y="19988"/>
                  </a:cubicBezTo>
                  <a:cubicBezTo>
                    <a:pt x="50609" y="19877"/>
                    <a:pt x="50430" y="19824"/>
                    <a:pt x="50253" y="19824"/>
                  </a:cubicBezTo>
                  <a:cubicBezTo>
                    <a:pt x="50023" y="19824"/>
                    <a:pt x="49796" y="19913"/>
                    <a:pt x="49627" y="20080"/>
                  </a:cubicBezTo>
                  <a:lnTo>
                    <a:pt x="1890" y="937"/>
                  </a:lnTo>
                  <a:cubicBezTo>
                    <a:pt x="1894" y="873"/>
                    <a:pt x="1893" y="807"/>
                    <a:pt x="1881" y="741"/>
                  </a:cubicBezTo>
                  <a:cubicBezTo>
                    <a:pt x="1842" y="507"/>
                    <a:pt x="1715" y="304"/>
                    <a:pt x="1523" y="167"/>
                  </a:cubicBezTo>
                  <a:cubicBezTo>
                    <a:pt x="1371" y="58"/>
                    <a:pt x="1192" y="1"/>
                    <a:pt x="10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7" name="Google Shape;467;p49"/>
          <p:cNvSpPr txBox="1"/>
          <p:nvPr>
            <p:ph idx="1" type="subTitle"/>
          </p:nvPr>
        </p:nvSpPr>
        <p:spPr>
          <a:xfrm>
            <a:off x="1200575" y="2948884"/>
            <a:ext cx="2739300" cy="36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Break-even point </a:t>
            </a:r>
            <a:endParaRPr/>
          </a:p>
        </p:txBody>
      </p:sp>
      <p:sp>
        <p:nvSpPr>
          <p:cNvPr id="468" name="Google Shape;468;p49"/>
          <p:cNvSpPr txBox="1"/>
          <p:nvPr>
            <p:ph type="title"/>
          </p:nvPr>
        </p:nvSpPr>
        <p:spPr>
          <a:xfrm>
            <a:off x="1200575" y="2266166"/>
            <a:ext cx="2739300" cy="667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200 units</a:t>
            </a:r>
            <a:endParaRPr/>
          </a:p>
        </p:txBody>
      </p:sp>
      <p:sp>
        <p:nvSpPr>
          <p:cNvPr id="469" name="Google Shape;469;p49"/>
          <p:cNvSpPr txBox="1"/>
          <p:nvPr>
            <p:ph idx="2" type="title"/>
          </p:nvPr>
        </p:nvSpPr>
        <p:spPr>
          <a:xfrm>
            <a:off x="1200575" y="977950"/>
            <a:ext cx="2739300" cy="666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$500,000</a:t>
            </a:r>
            <a:endParaRPr/>
          </a:p>
        </p:txBody>
      </p:sp>
      <p:sp>
        <p:nvSpPr>
          <p:cNvPr id="470" name="Google Shape;470;p49"/>
          <p:cNvSpPr txBox="1"/>
          <p:nvPr>
            <p:ph idx="3" type="subTitle"/>
          </p:nvPr>
        </p:nvSpPr>
        <p:spPr>
          <a:xfrm>
            <a:off x="1200575" y="1669422"/>
            <a:ext cx="2739300" cy="36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Net profit of the project</a:t>
            </a:r>
            <a:endParaRPr/>
          </a:p>
        </p:txBody>
      </p:sp>
      <p:sp>
        <p:nvSpPr>
          <p:cNvPr id="471" name="Google Shape;471;p49"/>
          <p:cNvSpPr txBox="1"/>
          <p:nvPr>
            <p:ph idx="4" type="title"/>
          </p:nvPr>
        </p:nvSpPr>
        <p:spPr>
          <a:xfrm>
            <a:off x="1200575" y="3555582"/>
            <a:ext cx="2739300" cy="667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25%</a:t>
            </a:r>
            <a:endParaRPr/>
          </a:p>
        </p:txBody>
      </p:sp>
      <p:sp>
        <p:nvSpPr>
          <p:cNvPr id="472" name="Google Shape;472;p49"/>
          <p:cNvSpPr txBox="1"/>
          <p:nvPr>
            <p:ph idx="5" type="subTitle"/>
          </p:nvPr>
        </p:nvSpPr>
        <p:spPr>
          <a:xfrm>
            <a:off x="1200575" y="4238300"/>
            <a:ext cx="2739300" cy="36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Market share in the industry</a:t>
            </a:r>
            <a:endParaRPr/>
          </a:p>
        </p:txBody>
      </p:sp>
      <p:pic>
        <p:nvPicPr>
          <p:cNvPr id="473" name="Google Shape;473;p49"/>
          <p:cNvPicPr preferRelativeResize="0"/>
          <p:nvPr/>
        </p:nvPicPr>
        <p:blipFill>
          <a:blip r:embed="rId3">
            <a:alphaModFix/>
          </a:blip>
          <a:stretch>
            <a:fillRect/>
          </a:stretch>
        </p:blipFill>
        <p:spPr>
          <a:xfrm flipH="1" rot="10800000">
            <a:off x="5738810" y="0"/>
            <a:ext cx="3405191" cy="51435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 name="Shape 477"/>
        <p:cNvGrpSpPr/>
        <p:nvPr/>
      </p:nvGrpSpPr>
      <p:grpSpPr>
        <a:xfrm>
          <a:off x="0" y="0"/>
          <a:ext cx="0" cy="0"/>
          <a:chOff x="0" y="0"/>
          <a:chExt cx="0" cy="0"/>
        </a:xfrm>
      </p:grpSpPr>
      <p:sp>
        <p:nvSpPr>
          <p:cNvPr id="478" name="Google Shape;478;p50"/>
          <p:cNvSpPr txBox="1"/>
          <p:nvPr>
            <p:ph type="title"/>
          </p:nvPr>
        </p:nvSpPr>
        <p:spPr>
          <a:xfrm>
            <a:off x="4076350" y="2296400"/>
            <a:ext cx="3843300" cy="108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10 million</a:t>
            </a:r>
            <a:endParaRPr/>
          </a:p>
        </p:txBody>
      </p:sp>
      <p:sp>
        <p:nvSpPr>
          <p:cNvPr id="479" name="Google Shape;479;p50"/>
          <p:cNvSpPr txBox="1"/>
          <p:nvPr>
            <p:ph idx="1" type="subTitle"/>
          </p:nvPr>
        </p:nvSpPr>
        <p:spPr>
          <a:xfrm>
            <a:off x="4076350" y="3426700"/>
            <a:ext cx="3843300" cy="497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First-year revenue of the project</a:t>
            </a:r>
            <a:endParaRPr/>
          </a:p>
        </p:txBody>
      </p:sp>
      <p:pic>
        <p:nvPicPr>
          <p:cNvPr id="480" name="Google Shape;480;p50"/>
          <p:cNvPicPr preferRelativeResize="0"/>
          <p:nvPr/>
        </p:nvPicPr>
        <p:blipFill>
          <a:blip r:embed="rId3">
            <a:alphaModFix/>
          </a:blip>
          <a:stretch>
            <a:fillRect/>
          </a:stretch>
        </p:blipFill>
        <p:spPr>
          <a:xfrm flipH="1">
            <a:off x="10" y="0"/>
            <a:ext cx="3405191" cy="5143500"/>
          </a:xfrm>
          <a:prstGeom prst="rect">
            <a:avLst/>
          </a:prstGeom>
          <a:noFill/>
          <a:ln>
            <a:noFill/>
          </a:ln>
        </p:spPr>
      </p:pic>
      <p:grpSp>
        <p:nvGrpSpPr>
          <p:cNvPr id="481" name="Google Shape;481;p50"/>
          <p:cNvGrpSpPr/>
          <p:nvPr/>
        </p:nvGrpSpPr>
        <p:grpSpPr>
          <a:xfrm flipH="1">
            <a:off x="4821451" y="-1610442"/>
            <a:ext cx="4574075" cy="3479350"/>
            <a:chOff x="1522650" y="1117750"/>
            <a:chExt cx="4574075" cy="3479350"/>
          </a:xfrm>
        </p:grpSpPr>
        <p:sp>
          <p:nvSpPr>
            <p:cNvPr id="482" name="Google Shape;482;p50"/>
            <p:cNvSpPr/>
            <p:nvPr/>
          </p:nvSpPr>
          <p:spPr>
            <a:xfrm>
              <a:off x="2305900" y="1117750"/>
              <a:ext cx="3790825" cy="3217100"/>
            </a:xfrm>
            <a:custGeom>
              <a:rect b="b" l="l" r="r" t="t"/>
              <a:pathLst>
                <a:path extrusionOk="0" h="128684" w="151633">
                  <a:moveTo>
                    <a:pt x="59573" y="1190"/>
                  </a:moveTo>
                  <a:lnTo>
                    <a:pt x="87345" y="18391"/>
                  </a:lnTo>
                  <a:cubicBezTo>
                    <a:pt x="87254" y="18737"/>
                    <a:pt x="87376" y="19117"/>
                    <a:pt x="87682" y="19337"/>
                  </a:cubicBezTo>
                  <a:cubicBezTo>
                    <a:pt x="87712" y="19358"/>
                    <a:pt x="87742" y="19374"/>
                    <a:pt x="87773" y="19391"/>
                  </a:cubicBezTo>
                  <a:lnTo>
                    <a:pt x="73089" y="35287"/>
                  </a:lnTo>
                  <a:cubicBezTo>
                    <a:pt x="73041" y="35228"/>
                    <a:pt x="72987" y="35173"/>
                    <a:pt x="72923" y="35127"/>
                  </a:cubicBezTo>
                  <a:cubicBezTo>
                    <a:pt x="72772" y="35017"/>
                    <a:pt x="72594" y="34961"/>
                    <a:pt x="72410" y="34961"/>
                  </a:cubicBezTo>
                  <a:cubicBezTo>
                    <a:pt x="72364" y="34961"/>
                    <a:pt x="72317" y="34964"/>
                    <a:pt x="72269" y="34972"/>
                  </a:cubicBezTo>
                  <a:lnTo>
                    <a:pt x="59361" y="1513"/>
                  </a:lnTo>
                  <a:cubicBezTo>
                    <a:pt x="59397" y="1478"/>
                    <a:pt x="59435" y="1443"/>
                    <a:pt x="59466" y="1400"/>
                  </a:cubicBezTo>
                  <a:cubicBezTo>
                    <a:pt x="59513" y="1335"/>
                    <a:pt x="59546" y="1262"/>
                    <a:pt x="59573" y="1190"/>
                  </a:cubicBezTo>
                  <a:close/>
                  <a:moveTo>
                    <a:pt x="57905" y="1155"/>
                  </a:moveTo>
                  <a:cubicBezTo>
                    <a:pt x="57962" y="1330"/>
                    <a:pt x="58069" y="1490"/>
                    <a:pt x="58229" y="1604"/>
                  </a:cubicBezTo>
                  <a:cubicBezTo>
                    <a:pt x="58385" y="1716"/>
                    <a:pt x="58564" y="1770"/>
                    <a:pt x="58744" y="1770"/>
                  </a:cubicBezTo>
                  <a:cubicBezTo>
                    <a:pt x="58890" y="1770"/>
                    <a:pt x="59035" y="1731"/>
                    <a:pt x="59165" y="1661"/>
                  </a:cubicBezTo>
                  <a:lnTo>
                    <a:pt x="72044" y="35042"/>
                  </a:lnTo>
                  <a:cubicBezTo>
                    <a:pt x="71907" y="35103"/>
                    <a:pt x="71787" y="35197"/>
                    <a:pt x="71696" y="35320"/>
                  </a:cubicBezTo>
                  <a:lnTo>
                    <a:pt x="34939" y="10633"/>
                  </a:lnTo>
                  <a:cubicBezTo>
                    <a:pt x="34967" y="10533"/>
                    <a:pt x="34978" y="10431"/>
                    <a:pt x="34971" y="10330"/>
                  </a:cubicBezTo>
                  <a:lnTo>
                    <a:pt x="57905" y="1155"/>
                  </a:lnTo>
                  <a:close/>
                  <a:moveTo>
                    <a:pt x="34896" y="10886"/>
                  </a:moveTo>
                  <a:lnTo>
                    <a:pt x="71585" y="35528"/>
                  </a:lnTo>
                  <a:cubicBezTo>
                    <a:pt x="71451" y="35873"/>
                    <a:pt x="71547" y="36273"/>
                    <a:pt x="71839" y="36520"/>
                  </a:cubicBezTo>
                  <a:lnTo>
                    <a:pt x="61150" y="46075"/>
                  </a:lnTo>
                  <a:cubicBezTo>
                    <a:pt x="61131" y="46059"/>
                    <a:pt x="61114" y="46040"/>
                    <a:pt x="61092" y="46024"/>
                  </a:cubicBezTo>
                  <a:cubicBezTo>
                    <a:pt x="60938" y="45913"/>
                    <a:pt x="60760" y="45860"/>
                    <a:pt x="60583" y="45860"/>
                  </a:cubicBezTo>
                  <a:cubicBezTo>
                    <a:pt x="60438" y="45860"/>
                    <a:pt x="60294" y="45896"/>
                    <a:pt x="60165" y="45964"/>
                  </a:cubicBezTo>
                  <a:lnTo>
                    <a:pt x="34896" y="10886"/>
                  </a:lnTo>
                  <a:close/>
                  <a:moveTo>
                    <a:pt x="88012" y="19481"/>
                  </a:moveTo>
                  <a:cubicBezTo>
                    <a:pt x="88073" y="19495"/>
                    <a:pt x="88135" y="19503"/>
                    <a:pt x="88199" y="19503"/>
                  </a:cubicBezTo>
                  <a:cubicBezTo>
                    <a:pt x="88236" y="19503"/>
                    <a:pt x="88270" y="19496"/>
                    <a:pt x="88308" y="19491"/>
                  </a:cubicBezTo>
                  <a:lnTo>
                    <a:pt x="90601" y="57808"/>
                  </a:lnTo>
                  <a:cubicBezTo>
                    <a:pt x="90477" y="57828"/>
                    <a:pt x="90359" y="57878"/>
                    <a:pt x="90253" y="57948"/>
                  </a:cubicBezTo>
                  <a:lnTo>
                    <a:pt x="73040" y="36456"/>
                  </a:lnTo>
                  <a:cubicBezTo>
                    <a:pt x="73069" y="36426"/>
                    <a:pt x="73102" y="36397"/>
                    <a:pt x="73126" y="36363"/>
                  </a:cubicBezTo>
                  <a:cubicBezTo>
                    <a:pt x="73264" y="36171"/>
                    <a:pt x="73319" y="35936"/>
                    <a:pt x="73280" y="35702"/>
                  </a:cubicBezTo>
                  <a:cubicBezTo>
                    <a:pt x="73268" y="35629"/>
                    <a:pt x="73244" y="35561"/>
                    <a:pt x="73216" y="35494"/>
                  </a:cubicBezTo>
                  <a:lnTo>
                    <a:pt x="88012" y="19481"/>
                  </a:lnTo>
                  <a:close/>
                  <a:moveTo>
                    <a:pt x="88769" y="19295"/>
                  </a:moveTo>
                  <a:lnTo>
                    <a:pt x="121569" y="41232"/>
                  </a:lnTo>
                  <a:cubicBezTo>
                    <a:pt x="121516" y="41429"/>
                    <a:pt x="121532" y="41636"/>
                    <a:pt x="121612" y="41820"/>
                  </a:cubicBezTo>
                  <a:lnTo>
                    <a:pt x="91516" y="58252"/>
                  </a:lnTo>
                  <a:cubicBezTo>
                    <a:pt x="91455" y="58141"/>
                    <a:pt x="91371" y="58040"/>
                    <a:pt x="91261" y="57962"/>
                  </a:cubicBezTo>
                  <a:cubicBezTo>
                    <a:pt x="91131" y="57868"/>
                    <a:pt x="90984" y="57820"/>
                    <a:pt x="90835" y="57804"/>
                  </a:cubicBezTo>
                  <a:lnTo>
                    <a:pt x="88539" y="19431"/>
                  </a:lnTo>
                  <a:cubicBezTo>
                    <a:pt x="88621" y="19396"/>
                    <a:pt x="88699" y="19354"/>
                    <a:pt x="88769" y="19295"/>
                  </a:cubicBezTo>
                  <a:close/>
                  <a:moveTo>
                    <a:pt x="72858" y="36603"/>
                  </a:moveTo>
                  <a:lnTo>
                    <a:pt x="90079" y="58104"/>
                  </a:lnTo>
                  <a:cubicBezTo>
                    <a:pt x="90062" y="58125"/>
                    <a:pt x="90041" y="58144"/>
                    <a:pt x="90025" y="58165"/>
                  </a:cubicBezTo>
                  <a:cubicBezTo>
                    <a:pt x="89989" y="58216"/>
                    <a:pt x="89960" y="58268"/>
                    <a:pt x="89936" y="58323"/>
                  </a:cubicBezTo>
                  <a:lnTo>
                    <a:pt x="61457" y="46818"/>
                  </a:lnTo>
                  <a:cubicBezTo>
                    <a:pt x="61473" y="46617"/>
                    <a:pt x="61422" y="46416"/>
                    <a:pt x="61307" y="46247"/>
                  </a:cubicBezTo>
                  <a:lnTo>
                    <a:pt x="72044" y="36651"/>
                  </a:lnTo>
                  <a:cubicBezTo>
                    <a:pt x="72160" y="36702"/>
                    <a:pt x="72283" y="36731"/>
                    <a:pt x="72406" y="36731"/>
                  </a:cubicBezTo>
                  <a:cubicBezTo>
                    <a:pt x="72565" y="36731"/>
                    <a:pt x="72719" y="36684"/>
                    <a:pt x="72858" y="36603"/>
                  </a:cubicBezTo>
                  <a:close/>
                  <a:moveTo>
                    <a:pt x="29406" y="22188"/>
                  </a:moveTo>
                  <a:lnTo>
                    <a:pt x="59857" y="46227"/>
                  </a:lnTo>
                  <a:cubicBezTo>
                    <a:pt x="59573" y="46625"/>
                    <a:pt x="59665" y="47178"/>
                    <a:pt x="60061" y="47462"/>
                  </a:cubicBezTo>
                  <a:cubicBezTo>
                    <a:pt x="60098" y="47488"/>
                    <a:pt x="60135" y="47509"/>
                    <a:pt x="60173" y="47529"/>
                  </a:cubicBezTo>
                  <a:lnTo>
                    <a:pt x="58655" y="58545"/>
                  </a:lnTo>
                  <a:cubicBezTo>
                    <a:pt x="58595" y="58532"/>
                    <a:pt x="58534" y="58525"/>
                    <a:pt x="58473" y="58525"/>
                  </a:cubicBezTo>
                  <a:cubicBezTo>
                    <a:pt x="58354" y="58525"/>
                    <a:pt x="58236" y="58550"/>
                    <a:pt x="58125" y="58596"/>
                  </a:cubicBezTo>
                  <a:lnTo>
                    <a:pt x="29406" y="22188"/>
                  </a:lnTo>
                  <a:close/>
                  <a:moveTo>
                    <a:pt x="16326" y="26247"/>
                  </a:moveTo>
                  <a:lnTo>
                    <a:pt x="57750" y="58893"/>
                  </a:lnTo>
                  <a:cubicBezTo>
                    <a:pt x="57750" y="58894"/>
                    <a:pt x="57749" y="58894"/>
                    <a:pt x="57748" y="58895"/>
                  </a:cubicBezTo>
                  <a:cubicBezTo>
                    <a:pt x="57632" y="59054"/>
                    <a:pt x="57582" y="59240"/>
                    <a:pt x="57584" y="59421"/>
                  </a:cubicBezTo>
                  <a:lnTo>
                    <a:pt x="33209" y="61477"/>
                  </a:lnTo>
                  <a:cubicBezTo>
                    <a:pt x="33171" y="61253"/>
                    <a:pt x="33049" y="61044"/>
                    <a:pt x="32851" y="60900"/>
                  </a:cubicBezTo>
                  <a:cubicBezTo>
                    <a:pt x="32696" y="60788"/>
                    <a:pt x="32515" y="60735"/>
                    <a:pt x="32336" y="60735"/>
                  </a:cubicBezTo>
                  <a:cubicBezTo>
                    <a:pt x="32231" y="60735"/>
                    <a:pt x="32126" y="60753"/>
                    <a:pt x="32028" y="60789"/>
                  </a:cubicBezTo>
                  <a:lnTo>
                    <a:pt x="16086" y="26436"/>
                  </a:lnTo>
                  <a:cubicBezTo>
                    <a:pt x="16176" y="26387"/>
                    <a:pt x="16257" y="26325"/>
                    <a:pt x="16326" y="26247"/>
                  </a:cubicBezTo>
                  <a:close/>
                  <a:moveTo>
                    <a:pt x="57622" y="59652"/>
                  </a:moveTo>
                  <a:cubicBezTo>
                    <a:pt x="57674" y="59839"/>
                    <a:pt x="57783" y="60008"/>
                    <a:pt x="57952" y="60129"/>
                  </a:cubicBezTo>
                  <a:cubicBezTo>
                    <a:pt x="58054" y="60201"/>
                    <a:pt x="58165" y="60247"/>
                    <a:pt x="58279" y="60272"/>
                  </a:cubicBezTo>
                  <a:lnTo>
                    <a:pt x="55785" y="68604"/>
                  </a:lnTo>
                  <a:cubicBezTo>
                    <a:pt x="55759" y="68602"/>
                    <a:pt x="55732" y="68601"/>
                    <a:pt x="55705" y="68601"/>
                  </a:cubicBezTo>
                  <a:cubicBezTo>
                    <a:pt x="55430" y="68601"/>
                    <a:pt x="55160" y="68726"/>
                    <a:pt x="54987" y="68966"/>
                  </a:cubicBezTo>
                  <a:cubicBezTo>
                    <a:pt x="54939" y="69034"/>
                    <a:pt x="54905" y="69108"/>
                    <a:pt x="54878" y="69182"/>
                  </a:cubicBezTo>
                  <a:lnTo>
                    <a:pt x="33192" y="61843"/>
                  </a:lnTo>
                  <a:cubicBezTo>
                    <a:pt x="33203" y="61799"/>
                    <a:pt x="33210" y="61755"/>
                    <a:pt x="33214" y="61709"/>
                  </a:cubicBezTo>
                  <a:lnTo>
                    <a:pt x="57622" y="59652"/>
                  </a:lnTo>
                  <a:close/>
                  <a:moveTo>
                    <a:pt x="61404" y="47049"/>
                  </a:moveTo>
                  <a:lnTo>
                    <a:pt x="89872" y="58550"/>
                  </a:lnTo>
                  <a:cubicBezTo>
                    <a:pt x="89825" y="58868"/>
                    <a:pt x="89949" y="59201"/>
                    <a:pt x="90228" y="59401"/>
                  </a:cubicBezTo>
                  <a:cubicBezTo>
                    <a:pt x="90327" y="59471"/>
                    <a:pt x="90435" y="59515"/>
                    <a:pt x="90546" y="59541"/>
                  </a:cubicBezTo>
                  <a:lnTo>
                    <a:pt x="88027" y="76730"/>
                  </a:lnTo>
                  <a:cubicBezTo>
                    <a:pt x="88011" y="76729"/>
                    <a:pt x="87994" y="76729"/>
                    <a:pt x="87977" y="76729"/>
                  </a:cubicBezTo>
                  <a:cubicBezTo>
                    <a:pt x="87931" y="76729"/>
                    <a:pt x="87884" y="76732"/>
                    <a:pt x="87837" y="76740"/>
                  </a:cubicBezTo>
                  <a:cubicBezTo>
                    <a:pt x="87715" y="76760"/>
                    <a:pt x="87603" y="76805"/>
                    <a:pt x="87501" y="76869"/>
                  </a:cubicBezTo>
                  <a:lnTo>
                    <a:pt x="61265" y="47294"/>
                  </a:lnTo>
                  <a:cubicBezTo>
                    <a:pt x="61275" y="47282"/>
                    <a:pt x="61288" y="47273"/>
                    <a:pt x="61297" y="47259"/>
                  </a:cubicBezTo>
                  <a:cubicBezTo>
                    <a:pt x="61344" y="47194"/>
                    <a:pt x="61377" y="47123"/>
                    <a:pt x="61404" y="47049"/>
                  </a:cubicBezTo>
                  <a:close/>
                  <a:moveTo>
                    <a:pt x="61096" y="47455"/>
                  </a:moveTo>
                  <a:lnTo>
                    <a:pt x="87328" y="77024"/>
                  </a:lnTo>
                  <a:cubicBezTo>
                    <a:pt x="87322" y="77033"/>
                    <a:pt x="87314" y="77039"/>
                    <a:pt x="87308" y="77047"/>
                  </a:cubicBezTo>
                  <a:lnTo>
                    <a:pt x="59297" y="59712"/>
                  </a:lnTo>
                  <a:cubicBezTo>
                    <a:pt x="59429" y="59348"/>
                    <a:pt x="59315" y="58926"/>
                    <a:pt x="58985" y="58689"/>
                  </a:cubicBezTo>
                  <a:cubicBezTo>
                    <a:pt x="58952" y="58665"/>
                    <a:pt x="58916" y="58648"/>
                    <a:pt x="58882" y="58628"/>
                  </a:cubicBezTo>
                  <a:lnTo>
                    <a:pt x="60400" y="47607"/>
                  </a:lnTo>
                  <a:cubicBezTo>
                    <a:pt x="60459" y="47619"/>
                    <a:pt x="60519" y="47627"/>
                    <a:pt x="60578" y="47627"/>
                  </a:cubicBezTo>
                  <a:cubicBezTo>
                    <a:pt x="60762" y="47627"/>
                    <a:pt x="60943" y="47564"/>
                    <a:pt x="61096" y="47455"/>
                  </a:cubicBezTo>
                  <a:close/>
                  <a:moveTo>
                    <a:pt x="59189" y="59922"/>
                  </a:moveTo>
                  <a:lnTo>
                    <a:pt x="87178" y="77244"/>
                  </a:lnTo>
                  <a:cubicBezTo>
                    <a:pt x="87172" y="77259"/>
                    <a:pt x="87166" y="77275"/>
                    <a:pt x="87161" y="77291"/>
                  </a:cubicBezTo>
                  <a:lnTo>
                    <a:pt x="56571" y="69673"/>
                  </a:lnTo>
                  <a:cubicBezTo>
                    <a:pt x="56646" y="69338"/>
                    <a:pt x="56520" y="68976"/>
                    <a:pt x="56224" y="68763"/>
                  </a:cubicBezTo>
                  <a:cubicBezTo>
                    <a:pt x="56157" y="68717"/>
                    <a:pt x="56087" y="68682"/>
                    <a:pt x="56015" y="68656"/>
                  </a:cubicBezTo>
                  <a:lnTo>
                    <a:pt x="58519" y="60290"/>
                  </a:lnTo>
                  <a:cubicBezTo>
                    <a:pt x="58777" y="60275"/>
                    <a:pt x="59025" y="60152"/>
                    <a:pt x="59188" y="59926"/>
                  </a:cubicBezTo>
                  <a:cubicBezTo>
                    <a:pt x="59189" y="59924"/>
                    <a:pt x="59189" y="59923"/>
                    <a:pt x="59189" y="59922"/>
                  </a:cubicBezTo>
                  <a:close/>
                  <a:moveTo>
                    <a:pt x="6382" y="54567"/>
                  </a:moveTo>
                  <a:lnTo>
                    <a:pt x="31456" y="61554"/>
                  </a:lnTo>
                  <a:cubicBezTo>
                    <a:pt x="31440" y="61772"/>
                    <a:pt x="31506" y="61990"/>
                    <a:pt x="31643" y="62166"/>
                  </a:cubicBezTo>
                  <a:lnTo>
                    <a:pt x="15546" y="78173"/>
                  </a:lnTo>
                  <a:cubicBezTo>
                    <a:pt x="15506" y="78130"/>
                    <a:pt x="15461" y="78092"/>
                    <a:pt x="15414" y="78055"/>
                  </a:cubicBezTo>
                  <a:cubicBezTo>
                    <a:pt x="15260" y="77944"/>
                    <a:pt x="15081" y="77892"/>
                    <a:pt x="14905" y="77892"/>
                  </a:cubicBezTo>
                  <a:cubicBezTo>
                    <a:pt x="14826" y="77892"/>
                    <a:pt x="14747" y="77902"/>
                    <a:pt x="14671" y="77923"/>
                  </a:cubicBezTo>
                  <a:lnTo>
                    <a:pt x="6061" y="55104"/>
                  </a:lnTo>
                  <a:cubicBezTo>
                    <a:pt x="6125" y="55054"/>
                    <a:pt x="6183" y="54997"/>
                    <a:pt x="6233" y="54928"/>
                  </a:cubicBezTo>
                  <a:cubicBezTo>
                    <a:pt x="6313" y="54818"/>
                    <a:pt x="6360" y="54692"/>
                    <a:pt x="6382" y="54567"/>
                  </a:cubicBezTo>
                  <a:close/>
                  <a:moveTo>
                    <a:pt x="91099" y="59489"/>
                  </a:moveTo>
                  <a:lnTo>
                    <a:pt x="104457" y="79682"/>
                  </a:lnTo>
                  <a:cubicBezTo>
                    <a:pt x="104363" y="79741"/>
                    <a:pt x="104277" y="79819"/>
                    <a:pt x="104210" y="79913"/>
                  </a:cubicBezTo>
                  <a:cubicBezTo>
                    <a:pt x="104146" y="80003"/>
                    <a:pt x="104103" y="80102"/>
                    <a:pt x="104076" y="80204"/>
                  </a:cubicBezTo>
                  <a:lnTo>
                    <a:pt x="88866" y="77650"/>
                  </a:lnTo>
                  <a:cubicBezTo>
                    <a:pt x="88877" y="77362"/>
                    <a:pt x="88749" y="77075"/>
                    <a:pt x="88499" y="76896"/>
                  </a:cubicBezTo>
                  <a:cubicBezTo>
                    <a:pt x="88425" y="76842"/>
                    <a:pt x="88344" y="76806"/>
                    <a:pt x="88260" y="76778"/>
                  </a:cubicBezTo>
                  <a:lnTo>
                    <a:pt x="90783" y="59563"/>
                  </a:lnTo>
                  <a:cubicBezTo>
                    <a:pt x="90892" y="59558"/>
                    <a:pt x="90999" y="59534"/>
                    <a:pt x="91099" y="59489"/>
                  </a:cubicBezTo>
                  <a:close/>
                  <a:moveTo>
                    <a:pt x="33100" y="62061"/>
                  </a:moveTo>
                  <a:lnTo>
                    <a:pt x="54828" y="69413"/>
                  </a:lnTo>
                  <a:cubicBezTo>
                    <a:pt x="54804" y="69712"/>
                    <a:pt x="54931" y="70016"/>
                    <a:pt x="55192" y="70201"/>
                  </a:cubicBezTo>
                  <a:cubicBezTo>
                    <a:pt x="55275" y="70262"/>
                    <a:pt x="55369" y="70305"/>
                    <a:pt x="55466" y="70333"/>
                  </a:cubicBezTo>
                  <a:lnTo>
                    <a:pt x="54144" y="97291"/>
                  </a:lnTo>
                  <a:cubicBezTo>
                    <a:pt x="54112" y="97293"/>
                    <a:pt x="54080" y="97293"/>
                    <a:pt x="54049" y="97298"/>
                  </a:cubicBezTo>
                  <a:cubicBezTo>
                    <a:pt x="53964" y="97313"/>
                    <a:pt x="53885" y="97342"/>
                    <a:pt x="53809" y="97378"/>
                  </a:cubicBezTo>
                  <a:lnTo>
                    <a:pt x="32845" y="62338"/>
                  </a:lnTo>
                  <a:cubicBezTo>
                    <a:pt x="32924" y="62281"/>
                    <a:pt x="32998" y="62217"/>
                    <a:pt x="33057" y="62136"/>
                  </a:cubicBezTo>
                  <a:cubicBezTo>
                    <a:pt x="33074" y="62112"/>
                    <a:pt x="33085" y="62086"/>
                    <a:pt x="33100" y="62061"/>
                  </a:cubicBezTo>
                  <a:close/>
                  <a:moveTo>
                    <a:pt x="56487" y="69893"/>
                  </a:moveTo>
                  <a:lnTo>
                    <a:pt x="87105" y="77517"/>
                  </a:lnTo>
                  <a:cubicBezTo>
                    <a:pt x="87088" y="77681"/>
                    <a:pt x="87116" y="77843"/>
                    <a:pt x="87186" y="77992"/>
                  </a:cubicBezTo>
                  <a:lnTo>
                    <a:pt x="54942" y="97700"/>
                  </a:lnTo>
                  <a:cubicBezTo>
                    <a:pt x="54883" y="97604"/>
                    <a:pt x="54803" y="97519"/>
                    <a:pt x="54708" y="97452"/>
                  </a:cubicBezTo>
                  <a:cubicBezTo>
                    <a:pt x="54609" y="97379"/>
                    <a:pt x="54496" y="97331"/>
                    <a:pt x="54379" y="97305"/>
                  </a:cubicBezTo>
                  <a:lnTo>
                    <a:pt x="55700" y="70367"/>
                  </a:lnTo>
                  <a:lnTo>
                    <a:pt x="55705" y="70367"/>
                  </a:lnTo>
                  <a:cubicBezTo>
                    <a:pt x="55753" y="70367"/>
                    <a:pt x="55802" y="70364"/>
                    <a:pt x="55850" y="70355"/>
                  </a:cubicBezTo>
                  <a:cubicBezTo>
                    <a:pt x="56084" y="70317"/>
                    <a:pt x="56287" y="70190"/>
                    <a:pt x="56427" y="69997"/>
                  </a:cubicBezTo>
                  <a:cubicBezTo>
                    <a:pt x="56450" y="69964"/>
                    <a:pt x="56468" y="69927"/>
                    <a:pt x="56487" y="69893"/>
                  </a:cubicBezTo>
                  <a:close/>
                  <a:moveTo>
                    <a:pt x="31811" y="62331"/>
                  </a:moveTo>
                  <a:cubicBezTo>
                    <a:pt x="31814" y="62333"/>
                    <a:pt x="31817" y="62338"/>
                    <a:pt x="31821" y="62340"/>
                  </a:cubicBezTo>
                  <a:cubicBezTo>
                    <a:pt x="31978" y="62452"/>
                    <a:pt x="32156" y="62506"/>
                    <a:pt x="32336" y="62506"/>
                  </a:cubicBezTo>
                  <a:cubicBezTo>
                    <a:pt x="32439" y="62506"/>
                    <a:pt x="32539" y="62482"/>
                    <a:pt x="32636" y="62447"/>
                  </a:cubicBezTo>
                  <a:lnTo>
                    <a:pt x="53611" y="97508"/>
                  </a:lnTo>
                  <a:cubicBezTo>
                    <a:pt x="53561" y="97551"/>
                    <a:pt x="53513" y="97602"/>
                    <a:pt x="53473" y="97657"/>
                  </a:cubicBezTo>
                  <a:cubicBezTo>
                    <a:pt x="53449" y="97691"/>
                    <a:pt x="53432" y="97726"/>
                    <a:pt x="53414" y="97761"/>
                  </a:cubicBezTo>
                  <a:lnTo>
                    <a:pt x="15678" y="79186"/>
                  </a:lnTo>
                  <a:cubicBezTo>
                    <a:pt x="15816" y="78926"/>
                    <a:pt x="15811" y="78622"/>
                    <a:pt x="15682" y="78371"/>
                  </a:cubicBezTo>
                  <a:lnTo>
                    <a:pt x="31811" y="62331"/>
                  </a:lnTo>
                  <a:close/>
                  <a:moveTo>
                    <a:pt x="1615" y="71499"/>
                  </a:moveTo>
                  <a:lnTo>
                    <a:pt x="14037" y="78573"/>
                  </a:lnTo>
                  <a:cubicBezTo>
                    <a:pt x="13958" y="78911"/>
                    <a:pt x="14084" y="79279"/>
                    <a:pt x="14383" y="79494"/>
                  </a:cubicBezTo>
                  <a:cubicBezTo>
                    <a:pt x="14539" y="79606"/>
                    <a:pt x="14719" y="79660"/>
                    <a:pt x="14898" y="79660"/>
                  </a:cubicBezTo>
                  <a:cubicBezTo>
                    <a:pt x="15136" y="79660"/>
                    <a:pt x="15368" y="79558"/>
                    <a:pt x="15538" y="79377"/>
                  </a:cubicBezTo>
                  <a:lnTo>
                    <a:pt x="53328" y="97978"/>
                  </a:lnTo>
                  <a:cubicBezTo>
                    <a:pt x="53297" y="98118"/>
                    <a:pt x="53305" y="98265"/>
                    <a:pt x="53342" y="98402"/>
                  </a:cubicBezTo>
                  <a:lnTo>
                    <a:pt x="44172" y="100939"/>
                  </a:lnTo>
                  <a:cubicBezTo>
                    <a:pt x="44109" y="100823"/>
                    <a:pt x="44023" y="100722"/>
                    <a:pt x="43914" y="100644"/>
                  </a:cubicBezTo>
                  <a:cubicBezTo>
                    <a:pt x="43762" y="100534"/>
                    <a:pt x="43583" y="100477"/>
                    <a:pt x="43400" y="100477"/>
                  </a:cubicBezTo>
                  <a:cubicBezTo>
                    <a:pt x="43351" y="100477"/>
                    <a:pt x="43302" y="100481"/>
                    <a:pt x="43253" y="100489"/>
                  </a:cubicBezTo>
                  <a:cubicBezTo>
                    <a:pt x="43020" y="100528"/>
                    <a:pt x="42817" y="100655"/>
                    <a:pt x="42677" y="100848"/>
                  </a:cubicBezTo>
                  <a:cubicBezTo>
                    <a:pt x="42516" y="101072"/>
                    <a:pt x="42479" y="101346"/>
                    <a:pt x="42546" y="101594"/>
                  </a:cubicBezTo>
                  <a:lnTo>
                    <a:pt x="31935" y="108097"/>
                  </a:lnTo>
                  <a:cubicBezTo>
                    <a:pt x="31872" y="107978"/>
                    <a:pt x="31783" y="107872"/>
                    <a:pt x="31671" y="107790"/>
                  </a:cubicBezTo>
                  <a:cubicBezTo>
                    <a:pt x="31516" y="107679"/>
                    <a:pt x="31337" y="107626"/>
                    <a:pt x="31160" y="107626"/>
                  </a:cubicBezTo>
                  <a:cubicBezTo>
                    <a:pt x="30986" y="107626"/>
                    <a:pt x="30812" y="107678"/>
                    <a:pt x="30664" y="107776"/>
                  </a:cubicBezTo>
                  <a:lnTo>
                    <a:pt x="1598" y="71519"/>
                  </a:lnTo>
                  <a:cubicBezTo>
                    <a:pt x="1603" y="71511"/>
                    <a:pt x="1609" y="71506"/>
                    <a:pt x="1615" y="71499"/>
                  </a:cubicBezTo>
                  <a:close/>
                  <a:moveTo>
                    <a:pt x="87314" y="78191"/>
                  </a:moveTo>
                  <a:cubicBezTo>
                    <a:pt x="87360" y="78243"/>
                    <a:pt x="87409" y="78293"/>
                    <a:pt x="87467" y="78334"/>
                  </a:cubicBezTo>
                  <a:cubicBezTo>
                    <a:pt x="87623" y="78447"/>
                    <a:pt x="87803" y="78500"/>
                    <a:pt x="87981" y="78500"/>
                  </a:cubicBezTo>
                  <a:cubicBezTo>
                    <a:pt x="88023" y="78500"/>
                    <a:pt x="88063" y="78493"/>
                    <a:pt x="88103" y="78485"/>
                  </a:cubicBezTo>
                  <a:lnTo>
                    <a:pt x="95457" y="108915"/>
                  </a:lnTo>
                  <a:cubicBezTo>
                    <a:pt x="95228" y="108955"/>
                    <a:pt x="95026" y="109080"/>
                    <a:pt x="94890" y="109271"/>
                  </a:cubicBezTo>
                  <a:cubicBezTo>
                    <a:pt x="94886" y="109276"/>
                    <a:pt x="94884" y="109281"/>
                    <a:pt x="94880" y="109287"/>
                  </a:cubicBezTo>
                  <a:lnTo>
                    <a:pt x="55049" y="98390"/>
                  </a:lnTo>
                  <a:cubicBezTo>
                    <a:pt x="55079" y="98272"/>
                    <a:pt x="55087" y="98149"/>
                    <a:pt x="55066" y="98026"/>
                  </a:cubicBezTo>
                  <a:cubicBezTo>
                    <a:pt x="55060" y="97989"/>
                    <a:pt x="55048" y="97954"/>
                    <a:pt x="55038" y="97917"/>
                  </a:cubicBezTo>
                  <a:lnTo>
                    <a:pt x="87314" y="78191"/>
                  </a:lnTo>
                  <a:close/>
                  <a:moveTo>
                    <a:pt x="42637" y="101815"/>
                  </a:moveTo>
                  <a:cubicBezTo>
                    <a:pt x="42697" y="101917"/>
                    <a:pt x="42779" y="102009"/>
                    <a:pt x="42882" y="102083"/>
                  </a:cubicBezTo>
                  <a:cubicBezTo>
                    <a:pt x="43034" y="102192"/>
                    <a:pt x="43212" y="102249"/>
                    <a:pt x="43395" y="102249"/>
                  </a:cubicBezTo>
                  <a:cubicBezTo>
                    <a:pt x="43443" y="102249"/>
                    <a:pt x="43493" y="102245"/>
                    <a:pt x="43541" y="102237"/>
                  </a:cubicBezTo>
                  <a:cubicBezTo>
                    <a:pt x="43588" y="102229"/>
                    <a:pt x="43633" y="102216"/>
                    <a:pt x="43679" y="102201"/>
                  </a:cubicBezTo>
                  <a:lnTo>
                    <a:pt x="55444" y="118817"/>
                  </a:lnTo>
                  <a:cubicBezTo>
                    <a:pt x="55361" y="118874"/>
                    <a:pt x="55285" y="118944"/>
                    <a:pt x="55225" y="119027"/>
                  </a:cubicBezTo>
                  <a:cubicBezTo>
                    <a:pt x="55134" y="119155"/>
                    <a:pt x="55081" y="119302"/>
                    <a:pt x="55066" y="119454"/>
                  </a:cubicBezTo>
                  <a:lnTo>
                    <a:pt x="38399" y="118443"/>
                  </a:lnTo>
                  <a:lnTo>
                    <a:pt x="31738" y="109173"/>
                  </a:lnTo>
                  <a:cubicBezTo>
                    <a:pt x="31789" y="109128"/>
                    <a:pt x="31835" y="109080"/>
                    <a:pt x="31876" y="109025"/>
                  </a:cubicBezTo>
                  <a:cubicBezTo>
                    <a:pt x="32014" y="108832"/>
                    <a:pt x="32069" y="108598"/>
                    <a:pt x="32030" y="108364"/>
                  </a:cubicBezTo>
                  <a:cubicBezTo>
                    <a:pt x="32027" y="108350"/>
                    <a:pt x="32021" y="108336"/>
                    <a:pt x="32017" y="108321"/>
                  </a:cubicBezTo>
                  <a:lnTo>
                    <a:pt x="42637" y="101815"/>
                  </a:lnTo>
                  <a:close/>
                  <a:moveTo>
                    <a:pt x="54958" y="98612"/>
                  </a:moveTo>
                  <a:lnTo>
                    <a:pt x="94775" y="109505"/>
                  </a:lnTo>
                  <a:cubicBezTo>
                    <a:pt x="94674" y="109802"/>
                    <a:pt x="94737" y="110137"/>
                    <a:pt x="94949" y="110374"/>
                  </a:cubicBezTo>
                  <a:lnTo>
                    <a:pt x="79975" y="127087"/>
                  </a:lnTo>
                  <a:cubicBezTo>
                    <a:pt x="79970" y="127084"/>
                    <a:pt x="79968" y="127081"/>
                    <a:pt x="79965" y="127079"/>
                  </a:cubicBezTo>
                  <a:cubicBezTo>
                    <a:pt x="79813" y="126970"/>
                    <a:pt x="79634" y="126913"/>
                    <a:pt x="79451" y="126913"/>
                  </a:cubicBezTo>
                  <a:cubicBezTo>
                    <a:pt x="79403" y="126913"/>
                    <a:pt x="79354" y="126917"/>
                    <a:pt x="79305" y="126925"/>
                  </a:cubicBezTo>
                  <a:cubicBezTo>
                    <a:pt x="79089" y="126960"/>
                    <a:pt x="78902" y="127074"/>
                    <a:pt x="78766" y="127242"/>
                  </a:cubicBezTo>
                  <a:lnTo>
                    <a:pt x="44129" y="101861"/>
                  </a:lnTo>
                  <a:cubicBezTo>
                    <a:pt x="44257" y="101672"/>
                    <a:pt x="44310" y="101447"/>
                    <a:pt x="44272" y="101221"/>
                  </a:cubicBezTo>
                  <a:cubicBezTo>
                    <a:pt x="44268" y="101201"/>
                    <a:pt x="44262" y="101182"/>
                    <a:pt x="44256" y="101162"/>
                  </a:cubicBezTo>
                  <a:lnTo>
                    <a:pt x="53432" y="98624"/>
                  </a:lnTo>
                  <a:cubicBezTo>
                    <a:pt x="53492" y="98727"/>
                    <a:pt x="53573" y="98820"/>
                    <a:pt x="53678" y="98895"/>
                  </a:cubicBezTo>
                  <a:cubicBezTo>
                    <a:pt x="53834" y="99007"/>
                    <a:pt x="54013" y="99061"/>
                    <a:pt x="54193" y="99061"/>
                  </a:cubicBezTo>
                  <a:cubicBezTo>
                    <a:pt x="54468" y="99061"/>
                    <a:pt x="54740" y="98932"/>
                    <a:pt x="54914" y="98692"/>
                  </a:cubicBezTo>
                  <a:cubicBezTo>
                    <a:pt x="54931" y="98666"/>
                    <a:pt x="54943" y="98639"/>
                    <a:pt x="54958" y="98612"/>
                  </a:cubicBezTo>
                  <a:close/>
                  <a:moveTo>
                    <a:pt x="58749" y="0"/>
                  </a:moveTo>
                  <a:cubicBezTo>
                    <a:pt x="58700" y="0"/>
                    <a:pt x="58651" y="4"/>
                    <a:pt x="58601" y="13"/>
                  </a:cubicBezTo>
                  <a:cubicBezTo>
                    <a:pt x="58368" y="51"/>
                    <a:pt x="58165" y="178"/>
                    <a:pt x="58026" y="371"/>
                  </a:cubicBezTo>
                  <a:cubicBezTo>
                    <a:pt x="57906" y="537"/>
                    <a:pt x="57857" y="730"/>
                    <a:pt x="57863" y="922"/>
                  </a:cubicBezTo>
                  <a:lnTo>
                    <a:pt x="34925" y="10097"/>
                  </a:lnTo>
                  <a:cubicBezTo>
                    <a:pt x="34868" y="9931"/>
                    <a:pt x="34761" y="9780"/>
                    <a:pt x="34608" y="9669"/>
                  </a:cubicBezTo>
                  <a:cubicBezTo>
                    <a:pt x="34451" y="9557"/>
                    <a:pt x="34271" y="9503"/>
                    <a:pt x="34092" y="9503"/>
                  </a:cubicBezTo>
                  <a:cubicBezTo>
                    <a:pt x="33816" y="9503"/>
                    <a:pt x="33545" y="9631"/>
                    <a:pt x="33372" y="9872"/>
                  </a:cubicBezTo>
                  <a:cubicBezTo>
                    <a:pt x="33234" y="10064"/>
                    <a:pt x="33180" y="10299"/>
                    <a:pt x="33218" y="10533"/>
                  </a:cubicBezTo>
                  <a:cubicBezTo>
                    <a:pt x="33257" y="10766"/>
                    <a:pt x="33384" y="10969"/>
                    <a:pt x="33577" y="11108"/>
                  </a:cubicBezTo>
                  <a:cubicBezTo>
                    <a:pt x="33733" y="11221"/>
                    <a:pt x="33912" y="11274"/>
                    <a:pt x="34091" y="11274"/>
                  </a:cubicBezTo>
                  <a:cubicBezTo>
                    <a:pt x="34316" y="11274"/>
                    <a:pt x="34535" y="11185"/>
                    <a:pt x="34704" y="11023"/>
                  </a:cubicBezTo>
                  <a:lnTo>
                    <a:pt x="59844" y="45919"/>
                  </a:lnTo>
                  <a:lnTo>
                    <a:pt x="59844" y="45919"/>
                  </a:lnTo>
                  <a:lnTo>
                    <a:pt x="29110" y="21654"/>
                  </a:lnTo>
                  <a:cubicBezTo>
                    <a:pt x="29111" y="21652"/>
                    <a:pt x="29113" y="21651"/>
                    <a:pt x="29117" y="21648"/>
                  </a:cubicBezTo>
                  <a:cubicBezTo>
                    <a:pt x="29401" y="21251"/>
                    <a:pt x="29309" y="20697"/>
                    <a:pt x="28913" y="20413"/>
                  </a:cubicBezTo>
                  <a:cubicBezTo>
                    <a:pt x="28757" y="20301"/>
                    <a:pt x="28577" y="20247"/>
                    <a:pt x="28399" y="20247"/>
                  </a:cubicBezTo>
                  <a:cubicBezTo>
                    <a:pt x="28122" y="20247"/>
                    <a:pt x="27850" y="20375"/>
                    <a:pt x="27678" y="20616"/>
                  </a:cubicBezTo>
                  <a:cubicBezTo>
                    <a:pt x="27393" y="21013"/>
                    <a:pt x="27485" y="21567"/>
                    <a:pt x="27881" y="21851"/>
                  </a:cubicBezTo>
                  <a:cubicBezTo>
                    <a:pt x="28037" y="21963"/>
                    <a:pt x="28217" y="22017"/>
                    <a:pt x="28396" y="22017"/>
                  </a:cubicBezTo>
                  <a:cubicBezTo>
                    <a:pt x="28561" y="22017"/>
                    <a:pt x="28722" y="21967"/>
                    <a:pt x="28864" y="21877"/>
                  </a:cubicBezTo>
                  <a:lnTo>
                    <a:pt x="57922" y="58717"/>
                  </a:lnTo>
                  <a:cubicBezTo>
                    <a:pt x="57920" y="58718"/>
                    <a:pt x="57919" y="58719"/>
                    <a:pt x="57916" y="58723"/>
                  </a:cubicBezTo>
                  <a:lnTo>
                    <a:pt x="16459" y="26054"/>
                  </a:lnTo>
                  <a:cubicBezTo>
                    <a:pt x="16652" y="25671"/>
                    <a:pt x="16546" y="25194"/>
                    <a:pt x="16188" y="24937"/>
                  </a:cubicBezTo>
                  <a:cubicBezTo>
                    <a:pt x="16032" y="24825"/>
                    <a:pt x="15851" y="24771"/>
                    <a:pt x="15672" y="24771"/>
                  </a:cubicBezTo>
                  <a:cubicBezTo>
                    <a:pt x="15397" y="24771"/>
                    <a:pt x="15125" y="24899"/>
                    <a:pt x="14952" y="25140"/>
                  </a:cubicBezTo>
                  <a:cubicBezTo>
                    <a:pt x="14668" y="25537"/>
                    <a:pt x="14760" y="26091"/>
                    <a:pt x="15155" y="26375"/>
                  </a:cubicBezTo>
                  <a:cubicBezTo>
                    <a:pt x="15308" y="26486"/>
                    <a:pt x="15486" y="26541"/>
                    <a:pt x="15671" y="26541"/>
                  </a:cubicBezTo>
                  <a:cubicBezTo>
                    <a:pt x="15719" y="26541"/>
                    <a:pt x="15768" y="26537"/>
                    <a:pt x="15816" y="26529"/>
                  </a:cubicBezTo>
                  <a:cubicBezTo>
                    <a:pt x="15834" y="26526"/>
                    <a:pt x="15850" y="26520"/>
                    <a:pt x="15866" y="26516"/>
                  </a:cubicBezTo>
                  <a:lnTo>
                    <a:pt x="31824" y="60903"/>
                  </a:lnTo>
                  <a:cubicBezTo>
                    <a:pt x="31748" y="60958"/>
                    <a:pt x="31675" y="61023"/>
                    <a:pt x="31618" y="61103"/>
                  </a:cubicBezTo>
                  <a:cubicBezTo>
                    <a:pt x="31568" y="61173"/>
                    <a:pt x="31534" y="61248"/>
                    <a:pt x="31507" y="61324"/>
                  </a:cubicBezTo>
                  <a:lnTo>
                    <a:pt x="6390" y="54326"/>
                  </a:lnTo>
                  <a:cubicBezTo>
                    <a:pt x="6367" y="54081"/>
                    <a:pt x="6245" y="53846"/>
                    <a:pt x="6030" y="53692"/>
                  </a:cubicBezTo>
                  <a:cubicBezTo>
                    <a:pt x="5874" y="53581"/>
                    <a:pt x="5694" y="53527"/>
                    <a:pt x="5515" y="53527"/>
                  </a:cubicBezTo>
                  <a:cubicBezTo>
                    <a:pt x="5239" y="53527"/>
                    <a:pt x="4967" y="53655"/>
                    <a:pt x="4794" y="53896"/>
                  </a:cubicBezTo>
                  <a:cubicBezTo>
                    <a:pt x="4510" y="54293"/>
                    <a:pt x="4602" y="54846"/>
                    <a:pt x="4998" y="55131"/>
                  </a:cubicBezTo>
                  <a:cubicBezTo>
                    <a:pt x="5154" y="55243"/>
                    <a:pt x="5334" y="55297"/>
                    <a:pt x="5512" y="55297"/>
                  </a:cubicBezTo>
                  <a:cubicBezTo>
                    <a:pt x="5630" y="55297"/>
                    <a:pt x="5746" y="55269"/>
                    <a:pt x="5854" y="55223"/>
                  </a:cubicBezTo>
                  <a:lnTo>
                    <a:pt x="14454" y="78011"/>
                  </a:lnTo>
                  <a:cubicBezTo>
                    <a:pt x="14348" y="78072"/>
                    <a:pt x="14255" y="78154"/>
                    <a:pt x="14180" y="78258"/>
                  </a:cubicBezTo>
                  <a:cubicBezTo>
                    <a:pt x="14159" y="78289"/>
                    <a:pt x="14143" y="78321"/>
                    <a:pt x="14124" y="78354"/>
                  </a:cubicBezTo>
                  <a:lnTo>
                    <a:pt x="1732" y="71295"/>
                  </a:lnTo>
                  <a:cubicBezTo>
                    <a:pt x="1882" y="70925"/>
                    <a:pt x="1769" y="70488"/>
                    <a:pt x="1431" y="70244"/>
                  </a:cubicBezTo>
                  <a:cubicBezTo>
                    <a:pt x="1279" y="70136"/>
                    <a:pt x="1101" y="70079"/>
                    <a:pt x="918" y="70079"/>
                  </a:cubicBezTo>
                  <a:cubicBezTo>
                    <a:pt x="869" y="70079"/>
                    <a:pt x="819" y="70083"/>
                    <a:pt x="770" y="70091"/>
                  </a:cubicBezTo>
                  <a:cubicBezTo>
                    <a:pt x="535" y="70130"/>
                    <a:pt x="333" y="70257"/>
                    <a:pt x="193" y="70449"/>
                  </a:cubicBezTo>
                  <a:cubicBezTo>
                    <a:pt x="56" y="70642"/>
                    <a:pt x="1" y="70875"/>
                    <a:pt x="40" y="71109"/>
                  </a:cubicBezTo>
                  <a:cubicBezTo>
                    <a:pt x="79" y="71343"/>
                    <a:pt x="206" y="71547"/>
                    <a:pt x="399" y="71685"/>
                  </a:cubicBezTo>
                  <a:cubicBezTo>
                    <a:pt x="555" y="71797"/>
                    <a:pt x="734" y="71851"/>
                    <a:pt x="913" y="71851"/>
                  </a:cubicBezTo>
                  <a:cubicBezTo>
                    <a:pt x="1096" y="71851"/>
                    <a:pt x="1276" y="71789"/>
                    <a:pt x="1426" y="71680"/>
                  </a:cubicBezTo>
                  <a:lnTo>
                    <a:pt x="30491" y="107933"/>
                  </a:lnTo>
                  <a:cubicBezTo>
                    <a:pt x="30474" y="107952"/>
                    <a:pt x="30454" y="107971"/>
                    <a:pt x="30437" y="107994"/>
                  </a:cubicBezTo>
                  <a:cubicBezTo>
                    <a:pt x="30426" y="108010"/>
                    <a:pt x="30418" y="108029"/>
                    <a:pt x="30408" y="108045"/>
                  </a:cubicBezTo>
                  <a:lnTo>
                    <a:pt x="5131" y="93125"/>
                  </a:lnTo>
                  <a:cubicBezTo>
                    <a:pt x="5273" y="92758"/>
                    <a:pt x="5159" y="92325"/>
                    <a:pt x="4826" y="92087"/>
                  </a:cubicBezTo>
                  <a:cubicBezTo>
                    <a:pt x="4669" y="91975"/>
                    <a:pt x="4489" y="91921"/>
                    <a:pt x="4311" y="91921"/>
                  </a:cubicBezTo>
                  <a:cubicBezTo>
                    <a:pt x="4035" y="91921"/>
                    <a:pt x="3763" y="92050"/>
                    <a:pt x="3589" y="92291"/>
                  </a:cubicBezTo>
                  <a:cubicBezTo>
                    <a:pt x="3305" y="92688"/>
                    <a:pt x="3397" y="93241"/>
                    <a:pt x="3792" y="93527"/>
                  </a:cubicBezTo>
                  <a:cubicBezTo>
                    <a:pt x="3950" y="93639"/>
                    <a:pt x="4128" y="93692"/>
                    <a:pt x="4308" y="93692"/>
                  </a:cubicBezTo>
                  <a:cubicBezTo>
                    <a:pt x="4578" y="93692"/>
                    <a:pt x="4846" y="93566"/>
                    <a:pt x="5020" y="93332"/>
                  </a:cubicBezTo>
                  <a:lnTo>
                    <a:pt x="30310" y="108260"/>
                  </a:lnTo>
                  <a:cubicBezTo>
                    <a:pt x="30273" y="108387"/>
                    <a:pt x="30261" y="108519"/>
                    <a:pt x="30283" y="108652"/>
                  </a:cubicBezTo>
                  <a:cubicBezTo>
                    <a:pt x="30322" y="108886"/>
                    <a:pt x="30449" y="109090"/>
                    <a:pt x="30642" y="109228"/>
                  </a:cubicBezTo>
                  <a:cubicBezTo>
                    <a:pt x="30795" y="109337"/>
                    <a:pt x="30972" y="109394"/>
                    <a:pt x="31155" y="109394"/>
                  </a:cubicBezTo>
                  <a:cubicBezTo>
                    <a:pt x="31203" y="109394"/>
                    <a:pt x="31252" y="109389"/>
                    <a:pt x="31301" y="109382"/>
                  </a:cubicBezTo>
                  <a:cubicBezTo>
                    <a:pt x="31386" y="109367"/>
                    <a:pt x="31466" y="109337"/>
                    <a:pt x="31543" y="109302"/>
                  </a:cubicBezTo>
                  <a:lnTo>
                    <a:pt x="38242" y="118625"/>
                  </a:lnTo>
                  <a:lnTo>
                    <a:pt x="38274" y="118671"/>
                  </a:lnTo>
                  <a:lnTo>
                    <a:pt x="55072" y="119689"/>
                  </a:lnTo>
                  <a:cubicBezTo>
                    <a:pt x="55111" y="119923"/>
                    <a:pt x="55238" y="120126"/>
                    <a:pt x="55429" y="120263"/>
                  </a:cubicBezTo>
                  <a:cubicBezTo>
                    <a:pt x="55585" y="120375"/>
                    <a:pt x="55765" y="120428"/>
                    <a:pt x="55944" y="120428"/>
                  </a:cubicBezTo>
                  <a:cubicBezTo>
                    <a:pt x="56219" y="120428"/>
                    <a:pt x="56492" y="120300"/>
                    <a:pt x="56664" y="120059"/>
                  </a:cubicBezTo>
                  <a:cubicBezTo>
                    <a:pt x="56949" y="119663"/>
                    <a:pt x="56857" y="119109"/>
                    <a:pt x="56461" y="118824"/>
                  </a:cubicBezTo>
                  <a:cubicBezTo>
                    <a:pt x="56309" y="118716"/>
                    <a:pt x="56131" y="118659"/>
                    <a:pt x="55949" y="118659"/>
                  </a:cubicBezTo>
                  <a:cubicBezTo>
                    <a:pt x="55900" y="118659"/>
                    <a:pt x="55850" y="118663"/>
                    <a:pt x="55801" y="118671"/>
                  </a:cubicBezTo>
                  <a:cubicBezTo>
                    <a:pt x="55750" y="118679"/>
                    <a:pt x="55702" y="118694"/>
                    <a:pt x="55655" y="118710"/>
                  </a:cubicBezTo>
                  <a:lnTo>
                    <a:pt x="43893" y="102095"/>
                  </a:lnTo>
                  <a:cubicBezTo>
                    <a:pt x="43920" y="102077"/>
                    <a:pt x="43946" y="102056"/>
                    <a:pt x="43971" y="102035"/>
                  </a:cubicBezTo>
                  <a:lnTo>
                    <a:pt x="78639" y="127440"/>
                  </a:lnTo>
                  <a:cubicBezTo>
                    <a:pt x="78569" y="127597"/>
                    <a:pt x="78545" y="127770"/>
                    <a:pt x="78575" y="127942"/>
                  </a:cubicBezTo>
                  <a:cubicBezTo>
                    <a:pt x="78613" y="128175"/>
                    <a:pt x="78740" y="128380"/>
                    <a:pt x="78933" y="128518"/>
                  </a:cubicBezTo>
                  <a:cubicBezTo>
                    <a:pt x="79089" y="128630"/>
                    <a:pt x="79269" y="128683"/>
                    <a:pt x="79447" y="128683"/>
                  </a:cubicBezTo>
                  <a:cubicBezTo>
                    <a:pt x="79723" y="128683"/>
                    <a:pt x="79996" y="128555"/>
                    <a:pt x="80168" y="128314"/>
                  </a:cubicBezTo>
                  <a:cubicBezTo>
                    <a:pt x="80402" y="127987"/>
                    <a:pt x="80378" y="127555"/>
                    <a:pt x="80140" y="127252"/>
                  </a:cubicBezTo>
                  <a:lnTo>
                    <a:pt x="95125" y="110526"/>
                  </a:lnTo>
                  <a:cubicBezTo>
                    <a:pt x="95273" y="110624"/>
                    <a:pt x="95441" y="110672"/>
                    <a:pt x="95607" y="110672"/>
                  </a:cubicBezTo>
                  <a:cubicBezTo>
                    <a:pt x="95788" y="110672"/>
                    <a:pt x="95963" y="110612"/>
                    <a:pt x="96112" y="110507"/>
                  </a:cubicBezTo>
                  <a:lnTo>
                    <a:pt x="102491" y="121570"/>
                  </a:lnTo>
                  <a:cubicBezTo>
                    <a:pt x="102377" y="121631"/>
                    <a:pt x="102271" y="121716"/>
                    <a:pt x="102190" y="121830"/>
                  </a:cubicBezTo>
                  <a:cubicBezTo>
                    <a:pt x="101904" y="122228"/>
                    <a:pt x="101997" y="122780"/>
                    <a:pt x="102393" y="123065"/>
                  </a:cubicBezTo>
                  <a:cubicBezTo>
                    <a:pt x="102545" y="123175"/>
                    <a:pt x="102723" y="123231"/>
                    <a:pt x="102906" y="123231"/>
                  </a:cubicBezTo>
                  <a:cubicBezTo>
                    <a:pt x="102954" y="123231"/>
                    <a:pt x="103004" y="123228"/>
                    <a:pt x="103052" y="123219"/>
                  </a:cubicBezTo>
                  <a:cubicBezTo>
                    <a:pt x="103284" y="123181"/>
                    <a:pt x="103489" y="123053"/>
                    <a:pt x="103626" y="122861"/>
                  </a:cubicBezTo>
                  <a:cubicBezTo>
                    <a:pt x="103912" y="122464"/>
                    <a:pt x="103819" y="121910"/>
                    <a:pt x="103423" y="121625"/>
                  </a:cubicBezTo>
                  <a:cubicBezTo>
                    <a:pt x="103268" y="121514"/>
                    <a:pt x="103091" y="121463"/>
                    <a:pt x="102915" y="121463"/>
                  </a:cubicBezTo>
                  <a:cubicBezTo>
                    <a:pt x="102846" y="121463"/>
                    <a:pt x="102778" y="121470"/>
                    <a:pt x="102712" y="121485"/>
                  </a:cubicBezTo>
                  <a:lnTo>
                    <a:pt x="96287" y="110342"/>
                  </a:lnTo>
                  <a:cubicBezTo>
                    <a:pt x="96298" y="110329"/>
                    <a:pt x="96313" y="110318"/>
                    <a:pt x="96325" y="110302"/>
                  </a:cubicBezTo>
                  <a:cubicBezTo>
                    <a:pt x="96610" y="109904"/>
                    <a:pt x="96518" y="109351"/>
                    <a:pt x="96121" y="109066"/>
                  </a:cubicBezTo>
                  <a:cubicBezTo>
                    <a:pt x="95993" y="108973"/>
                    <a:pt x="95844" y="108923"/>
                    <a:pt x="95692" y="108908"/>
                  </a:cubicBezTo>
                  <a:lnTo>
                    <a:pt x="88325" y="78424"/>
                  </a:lnTo>
                  <a:cubicBezTo>
                    <a:pt x="88400" y="78392"/>
                    <a:pt x="88472" y="78351"/>
                    <a:pt x="88538" y="78298"/>
                  </a:cubicBezTo>
                  <a:lnTo>
                    <a:pt x="112640" y="101661"/>
                  </a:lnTo>
                  <a:cubicBezTo>
                    <a:pt x="112415" y="102050"/>
                    <a:pt x="112513" y="102555"/>
                    <a:pt x="112886" y="102822"/>
                  </a:cubicBezTo>
                  <a:cubicBezTo>
                    <a:pt x="113043" y="102935"/>
                    <a:pt x="113222" y="102988"/>
                    <a:pt x="113401" y="102988"/>
                  </a:cubicBezTo>
                  <a:cubicBezTo>
                    <a:pt x="113421" y="102988"/>
                    <a:pt x="113442" y="102983"/>
                    <a:pt x="113461" y="102982"/>
                  </a:cubicBezTo>
                  <a:lnTo>
                    <a:pt x="118567" y="120230"/>
                  </a:lnTo>
                  <a:cubicBezTo>
                    <a:pt x="118456" y="120292"/>
                    <a:pt x="118356" y="120375"/>
                    <a:pt x="118277" y="120485"/>
                  </a:cubicBezTo>
                  <a:cubicBezTo>
                    <a:pt x="117993" y="120882"/>
                    <a:pt x="118085" y="121436"/>
                    <a:pt x="118480" y="121721"/>
                  </a:cubicBezTo>
                  <a:cubicBezTo>
                    <a:pt x="118632" y="121830"/>
                    <a:pt x="118811" y="121886"/>
                    <a:pt x="118994" y="121886"/>
                  </a:cubicBezTo>
                  <a:cubicBezTo>
                    <a:pt x="119042" y="121886"/>
                    <a:pt x="119091" y="121882"/>
                    <a:pt x="119139" y="121875"/>
                  </a:cubicBezTo>
                  <a:cubicBezTo>
                    <a:pt x="119372" y="121835"/>
                    <a:pt x="119577" y="121709"/>
                    <a:pt x="119715" y="121516"/>
                  </a:cubicBezTo>
                  <a:cubicBezTo>
                    <a:pt x="119999" y="121118"/>
                    <a:pt x="119907" y="120565"/>
                    <a:pt x="119511" y="120281"/>
                  </a:cubicBezTo>
                  <a:cubicBezTo>
                    <a:pt x="119357" y="120170"/>
                    <a:pt x="119179" y="120118"/>
                    <a:pt x="119002" y="120118"/>
                  </a:cubicBezTo>
                  <a:cubicBezTo>
                    <a:pt x="118929" y="120118"/>
                    <a:pt x="118856" y="120127"/>
                    <a:pt x="118785" y="120144"/>
                  </a:cubicBezTo>
                  <a:lnTo>
                    <a:pt x="113690" y="102933"/>
                  </a:lnTo>
                  <a:cubicBezTo>
                    <a:pt x="113856" y="102876"/>
                    <a:pt x="114009" y="102773"/>
                    <a:pt x="114121" y="102619"/>
                  </a:cubicBezTo>
                  <a:cubicBezTo>
                    <a:pt x="114405" y="102222"/>
                    <a:pt x="114313" y="101668"/>
                    <a:pt x="113917" y="101384"/>
                  </a:cubicBezTo>
                  <a:cubicBezTo>
                    <a:pt x="113762" y="101272"/>
                    <a:pt x="113582" y="101219"/>
                    <a:pt x="113404" y="101219"/>
                  </a:cubicBezTo>
                  <a:cubicBezTo>
                    <a:pt x="113177" y="101219"/>
                    <a:pt x="112951" y="101307"/>
                    <a:pt x="112782" y="101473"/>
                  </a:cubicBezTo>
                  <a:lnTo>
                    <a:pt x="88698" y="78130"/>
                  </a:lnTo>
                  <a:cubicBezTo>
                    <a:pt x="88756" y="78050"/>
                    <a:pt x="88793" y="77963"/>
                    <a:pt x="88820" y="77873"/>
                  </a:cubicBezTo>
                  <a:lnTo>
                    <a:pt x="104040" y="80436"/>
                  </a:lnTo>
                  <a:cubicBezTo>
                    <a:pt x="104042" y="80710"/>
                    <a:pt x="104168" y="80979"/>
                    <a:pt x="104406" y="81151"/>
                  </a:cubicBezTo>
                  <a:cubicBezTo>
                    <a:pt x="104559" y="81260"/>
                    <a:pt x="104736" y="81316"/>
                    <a:pt x="104920" y="81316"/>
                  </a:cubicBezTo>
                  <a:cubicBezTo>
                    <a:pt x="104968" y="81316"/>
                    <a:pt x="105019" y="81312"/>
                    <a:pt x="105067" y="81303"/>
                  </a:cubicBezTo>
                  <a:cubicBezTo>
                    <a:pt x="105299" y="81265"/>
                    <a:pt x="105503" y="81138"/>
                    <a:pt x="105641" y="80945"/>
                  </a:cubicBezTo>
                  <a:cubicBezTo>
                    <a:pt x="105673" y="80901"/>
                    <a:pt x="105700" y="80853"/>
                    <a:pt x="105722" y="80805"/>
                  </a:cubicBezTo>
                  <a:lnTo>
                    <a:pt x="125340" y="86830"/>
                  </a:lnTo>
                  <a:cubicBezTo>
                    <a:pt x="125298" y="87143"/>
                    <a:pt x="125422" y="87472"/>
                    <a:pt x="125697" y="87670"/>
                  </a:cubicBezTo>
                  <a:cubicBezTo>
                    <a:pt x="125850" y="87779"/>
                    <a:pt x="126027" y="87835"/>
                    <a:pt x="126212" y="87835"/>
                  </a:cubicBezTo>
                  <a:cubicBezTo>
                    <a:pt x="126260" y="87835"/>
                    <a:pt x="126310" y="87831"/>
                    <a:pt x="126358" y="87823"/>
                  </a:cubicBezTo>
                  <a:cubicBezTo>
                    <a:pt x="126590" y="87784"/>
                    <a:pt x="126795" y="87657"/>
                    <a:pt x="126932" y="87464"/>
                  </a:cubicBezTo>
                  <a:cubicBezTo>
                    <a:pt x="127070" y="87272"/>
                    <a:pt x="127125" y="87039"/>
                    <a:pt x="127086" y="86804"/>
                  </a:cubicBezTo>
                  <a:cubicBezTo>
                    <a:pt x="127048" y="86571"/>
                    <a:pt x="126920" y="86367"/>
                    <a:pt x="126728" y="86229"/>
                  </a:cubicBezTo>
                  <a:cubicBezTo>
                    <a:pt x="126572" y="86117"/>
                    <a:pt x="126392" y="86063"/>
                    <a:pt x="126213" y="86063"/>
                  </a:cubicBezTo>
                  <a:cubicBezTo>
                    <a:pt x="125937" y="86063"/>
                    <a:pt x="125665" y="86191"/>
                    <a:pt x="125492" y="86432"/>
                  </a:cubicBezTo>
                  <a:cubicBezTo>
                    <a:pt x="125454" y="86486"/>
                    <a:pt x="125423" y="86543"/>
                    <a:pt x="125399" y="86602"/>
                  </a:cubicBezTo>
                  <a:lnTo>
                    <a:pt x="105791" y="80580"/>
                  </a:lnTo>
                  <a:cubicBezTo>
                    <a:pt x="105808" y="80484"/>
                    <a:pt x="105812" y="80386"/>
                    <a:pt x="105795" y="80285"/>
                  </a:cubicBezTo>
                  <a:cubicBezTo>
                    <a:pt x="105757" y="80052"/>
                    <a:pt x="105629" y="79848"/>
                    <a:pt x="105437" y="79710"/>
                  </a:cubicBezTo>
                  <a:cubicBezTo>
                    <a:pt x="105283" y="79599"/>
                    <a:pt x="105105" y="79547"/>
                    <a:pt x="104928" y="79547"/>
                  </a:cubicBezTo>
                  <a:cubicBezTo>
                    <a:pt x="104839" y="79547"/>
                    <a:pt x="104751" y="79560"/>
                    <a:pt x="104666" y="79586"/>
                  </a:cubicBezTo>
                  <a:lnTo>
                    <a:pt x="91291" y="59370"/>
                  </a:lnTo>
                  <a:cubicBezTo>
                    <a:pt x="91351" y="59320"/>
                    <a:pt x="91408" y="59265"/>
                    <a:pt x="91454" y="59199"/>
                  </a:cubicBezTo>
                  <a:cubicBezTo>
                    <a:pt x="91612" y="58980"/>
                    <a:pt x="91650" y="58716"/>
                    <a:pt x="91591" y="58473"/>
                  </a:cubicBezTo>
                  <a:lnTo>
                    <a:pt x="121723" y="42022"/>
                  </a:lnTo>
                  <a:cubicBezTo>
                    <a:pt x="121773" y="42082"/>
                    <a:pt x="121827" y="42140"/>
                    <a:pt x="121893" y="42188"/>
                  </a:cubicBezTo>
                  <a:cubicBezTo>
                    <a:pt x="122049" y="42300"/>
                    <a:pt x="122229" y="42354"/>
                    <a:pt x="122408" y="42354"/>
                  </a:cubicBezTo>
                  <a:cubicBezTo>
                    <a:pt x="122508" y="42354"/>
                    <a:pt x="122608" y="42331"/>
                    <a:pt x="122702" y="42298"/>
                  </a:cubicBezTo>
                  <a:lnTo>
                    <a:pt x="143453" y="68738"/>
                  </a:lnTo>
                  <a:cubicBezTo>
                    <a:pt x="143438" y="68755"/>
                    <a:pt x="143422" y="68770"/>
                    <a:pt x="143408" y="68787"/>
                  </a:cubicBezTo>
                  <a:cubicBezTo>
                    <a:pt x="143123" y="69184"/>
                    <a:pt x="143215" y="69738"/>
                    <a:pt x="143613" y="70023"/>
                  </a:cubicBezTo>
                  <a:cubicBezTo>
                    <a:pt x="143769" y="70135"/>
                    <a:pt x="143948" y="70188"/>
                    <a:pt x="144127" y="70188"/>
                  </a:cubicBezTo>
                  <a:cubicBezTo>
                    <a:pt x="144155" y="70188"/>
                    <a:pt x="144182" y="70181"/>
                    <a:pt x="144210" y="70179"/>
                  </a:cubicBezTo>
                  <a:lnTo>
                    <a:pt x="150276" y="95191"/>
                  </a:lnTo>
                  <a:cubicBezTo>
                    <a:pt x="150132" y="95254"/>
                    <a:pt x="150005" y="95352"/>
                    <a:pt x="149911" y="95484"/>
                  </a:cubicBezTo>
                  <a:cubicBezTo>
                    <a:pt x="149774" y="95676"/>
                    <a:pt x="149718" y="95910"/>
                    <a:pt x="149758" y="96144"/>
                  </a:cubicBezTo>
                  <a:cubicBezTo>
                    <a:pt x="149796" y="96377"/>
                    <a:pt x="149923" y="96581"/>
                    <a:pt x="150116" y="96719"/>
                  </a:cubicBezTo>
                  <a:cubicBezTo>
                    <a:pt x="150272" y="96832"/>
                    <a:pt x="150451" y="96885"/>
                    <a:pt x="150630" y="96885"/>
                  </a:cubicBezTo>
                  <a:cubicBezTo>
                    <a:pt x="150905" y="96885"/>
                    <a:pt x="151178" y="96757"/>
                    <a:pt x="151351" y="96516"/>
                  </a:cubicBezTo>
                  <a:cubicBezTo>
                    <a:pt x="151633" y="96119"/>
                    <a:pt x="151542" y="95564"/>
                    <a:pt x="151145" y="95281"/>
                  </a:cubicBezTo>
                  <a:cubicBezTo>
                    <a:pt x="150994" y="95171"/>
                    <a:pt x="150817" y="95116"/>
                    <a:pt x="150635" y="95116"/>
                  </a:cubicBezTo>
                  <a:cubicBezTo>
                    <a:pt x="150591" y="95116"/>
                    <a:pt x="150546" y="95119"/>
                    <a:pt x="150501" y="95126"/>
                  </a:cubicBezTo>
                  <a:lnTo>
                    <a:pt x="144439" y="70126"/>
                  </a:lnTo>
                  <a:cubicBezTo>
                    <a:pt x="144598" y="70068"/>
                    <a:pt x="144742" y="69967"/>
                    <a:pt x="144848" y="69819"/>
                  </a:cubicBezTo>
                  <a:cubicBezTo>
                    <a:pt x="145133" y="69422"/>
                    <a:pt x="145041" y="68869"/>
                    <a:pt x="144643" y="68584"/>
                  </a:cubicBezTo>
                  <a:cubicBezTo>
                    <a:pt x="144489" y="68473"/>
                    <a:pt x="144310" y="68419"/>
                    <a:pt x="144133" y="68419"/>
                  </a:cubicBezTo>
                  <a:cubicBezTo>
                    <a:pt x="143954" y="68419"/>
                    <a:pt x="143776" y="68474"/>
                    <a:pt x="143625" y="68579"/>
                  </a:cubicBezTo>
                  <a:lnTo>
                    <a:pt x="122923" y="42187"/>
                  </a:lnTo>
                  <a:cubicBezTo>
                    <a:pt x="123003" y="42130"/>
                    <a:pt x="123078" y="42066"/>
                    <a:pt x="123137" y="41982"/>
                  </a:cubicBezTo>
                  <a:cubicBezTo>
                    <a:pt x="123422" y="41585"/>
                    <a:pt x="123330" y="41031"/>
                    <a:pt x="122934" y="40747"/>
                  </a:cubicBezTo>
                  <a:cubicBezTo>
                    <a:pt x="122782" y="40638"/>
                    <a:pt x="122603" y="40581"/>
                    <a:pt x="122419" y="40581"/>
                  </a:cubicBezTo>
                  <a:cubicBezTo>
                    <a:pt x="122371" y="40581"/>
                    <a:pt x="122322" y="40585"/>
                    <a:pt x="122273" y="40593"/>
                  </a:cubicBezTo>
                  <a:cubicBezTo>
                    <a:pt x="122040" y="40632"/>
                    <a:pt x="121837" y="40759"/>
                    <a:pt x="121699" y="40952"/>
                  </a:cubicBezTo>
                  <a:cubicBezTo>
                    <a:pt x="121684" y="40972"/>
                    <a:pt x="121674" y="40993"/>
                    <a:pt x="121662" y="41015"/>
                  </a:cubicBezTo>
                  <a:lnTo>
                    <a:pt x="88927" y="19118"/>
                  </a:lnTo>
                  <a:cubicBezTo>
                    <a:pt x="89200" y="18723"/>
                    <a:pt x="89106" y="18178"/>
                    <a:pt x="88714" y="17898"/>
                  </a:cubicBezTo>
                  <a:cubicBezTo>
                    <a:pt x="88558" y="17786"/>
                    <a:pt x="88378" y="17733"/>
                    <a:pt x="88200" y="17733"/>
                  </a:cubicBezTo>
                  <a:cubicBezTo>
                    <a:pt x="87924" y="17733"/>
                    <a:pt x="87652" y="17861"/>
                    <a:pt x="87479" y="18101"/>
                  </a:cubicBezTo>
                  <a:cubicBezTo>
                    <a:pt x="87463" y="18124"/>
                    <a:pt x="87452" y="18149"/>
                    <a:pt x="87437" y="18172"/>
                  </a:cubicBezTo>
                  <a:lnTo>
                    <a:pt x="59626" y="948"/>
                  </a:lnTo>
                  <a:cubicBezTo>
                    <a:pt x="59646" y="651"/>
                    <a:pt x="59520" y="351"/>
                    <a:pt x="59262" y="166"/>
                  </a:cubicBezTo>
                  <a:cubicBezTo>
                    <a:pt x="59111" y="58"/>
                    <a:pt x="58932" y="0"/>
                    <a:pt x="587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50"/>
            <p:cNvSpPr/>
            <p:nvPr/>
          </p:nvSpPr>
          <p:spPr>
            <a:xfrm>
              <a:off x="1522650" y="3538750"/>
              <a:ext cx="2417375" cy="1058350"/>
            </a:xfrm>
            <a:custGeom>
              <a:rect b="b" l="l" r="r" t="t"/>
              <a:pathLst>
                <a:path extrusionOk="0" h="42334" w="96695">
                  <a:moveTo>
                    <a:pt x="1008" y="1"/>
                  </a:moveTo>
                  <a:cubicBezTo>
                    <a:pt x="960" y="1"/>
                    <a:pt x="911" y="5"/>
                    <a:pt x="862" y="13"/>
                  </a:cubicBezTo>
                  <a:cubicBezTo>
                    <a:pt x="628" y="51"/>
                    <a:pt x="424" y="179"/>
                    <a:pt x="285" y="371"/>
                  </a:cubicBezTo>
                  <a:cubicBezTo>
                    <a:pt x="1" y="768"/>
                    <a:pt x="93" y="1321"/>
                    <a:pt x="489" y="1607"/>
                  </a:cubicBezTo>
                  <a:cubicBezTo>
                    <a:pt x="641" y="1716"/>
                    <a:pt x="819" y="1772"/>
                    <a:pt x="1002" y="1772"/>
                  </a:cubicBezTo>
                  <a:cubicBezTo>
                    <a:pt x="1050" y="1772"/>
                    <a:pt x="1100" y="1768"/>
                    <a:pt x="1148" y="1760"/>
                  </a:cubicBezTo>
                  <a:cubicBezTo>
                    <a:pt x="1382" y="1721"/>
                    <a:pt x="1585" y="1594"/>
                    <a:pt x="1724" y="1401"/>
                  </a:cubicBezTo>
                  <a:cubicBezTo>
                    <a:pt x="1775" y="1331"/>
                    <a:pt x="1812" y="1251"/>
                    <a:pt x="1839" y="1170"/>
                  </a:cubicBezTo>
                  <a:lnTo>
                    <a:pt x="49478" y="20273"/>
                  </a:lnTo>
                  <a:cubicBezTo>
                    <a:pt x="49259" y="20661"/>
                    <a:pt x="49358" y="21161"/>
                    <a:pt x="49729" y="21426"/>
                  </a:cubicBezTo>
                  <a:cubicBezTo>
                    <a:pt x="49886" y="21538"/>
                    <a:pt x="50065" y="21592"/>
                    <a:pt x="50244" y="21592"/>
                  </a:cubicBezTo>
                  <a:cubicBezTo>
                    <a:pt x="50520" y="21592"/>
                    <a:pt x="50792" y="21463"/>
                    <a:pt x="50965" y="21223"/>
                  </a:cubicBezTo>
                  <a:cubicBezTo>
                    <a:pt x="50983" y="21196"/>
                    <a:pt x="50997" y="21168"/>
                    <a:pt x="51011" y="21141"/>
                  </a:cubicBezTo>
                  <a:lnTo>
                    <a:pt x="70453" y="38632"/>
                  </a:lnTo>
                  <a:cubicBezTo>
                    <a:pt x="70320" y="38824"/>
                    <a:pt x="70266" y="39053"/>
                    <a:pt x="70304" y="39285"/>
                  </a:cubicBezTo>
                  <a:cubicBezTo>
                    <a:pt x="70342" y="39518"/>
                    <a:pt x="70469" y="39722"/>
                    <a:pt x="70662" y="39860"/>
                  </a:cubicBezTo>
                  <a:cubicBezTo>
                    <a:pt x="70818" y="39972"/>
                    <a:pt x="70998" y="40026"/>
                    <a:pt x="71176" y="40026"/>
                  </a:cubicBezTo>
                  <a:cubicBezTo>
                    <a:pt x="71452" y="40026"/>
                    <a:pt x="71725" y="39897"/>
                    <a:pt x="71897" y="39657"/>
                  </a:cubicBezTo>
                  <a:cubicBezTo>
                    <a:pt x="71957" y="39572"/>
                    <a:pt x="71998" y="39480"/>
                    <a:pt x="72025" y="39385"/>
                  </a:cubicBezTo>
                  <a:lnTo>
                    <a:pt x="94903" y="41502"/>
                  </a:lnTo>
                  <a:cubicBezTo>
                    <a:pt x="94919" y="41758"/>
                    <a:pt x="95040" y="42007"/>
                    <a:pt x="95266" y="42168"/>
                  </a:cubicBezTo>
                  <a:cubicBezTo>
                    <a:pt x="95423" y="42280"/>
                    <a:pt x="95601" y="42334"/>
                    <a:pt x="95781" y="42334"/>
                  </a:cubicBezTo>
                  <a:cubicBezTo>
                    <a:pt x="96056" y="42334"/>
                    <a:pt x="96329" y="42206"/>
                    <a:pt x="96502" y="41965"/>
                  </a:cubicBezTo>
                  <a:cubicBezTo>
                    <a:pt x="96639" y="41772"/>
                    <a:pt x="96694" y="41539"/>
                    <a:pt x="96655" y="41305"/>
                  </a:cubicBezTo>
                  <a:cubicBezTo>
                    <a:pt x="96620" y="41070"/>
                    <a:pt x="96493" y="40865"/>
                    <a:pt x="96301" y="40727"/>
                  </a:cubicBezTo>
                  <a:cubicBezTo>
                    <a:pt x="96148" y="40618"/>
                    <a:pt x="95971" y="40561"/>
                    <a:pt x="95788" y="40561"/>
                  </a:cubicBezTo>
                  <a:cubicBezTo>
                    <a:pt x="95739" y="40561"/>
                    <a:pt x="95690" y="40565"/>
                    <a:pt x="95641" y="40573"/>
                  </a:cubicBezTo>
                  <a:cubicBezTo>
                    <a:pt x="95408" y="40613"/>
                    <a:pt x="95203" y="40739"/>
                    <a:pt x="95065" y="40932"/>
                  </a:cubicBezTo>
                  <a:cubicBezTo>
                    <a:pt x="94993" y="41035"/>
                    <a:pt x="94944" y="41149"/>
                    <a:pt x="94920" y="41266"/>
                  </a:cubicBezTo>
                  <a:lnTo>
                    <a:pt x="72064" y="39153"/>
                  </a:lnTo>
                  <a:cubicBezTo>
                    <a:pt x="72068" y="38873"/>
                    <a:pt x="71940" y="38595"/>
                    <a:pt x="71697" y="38420"/>
                  </a:cubicBezTo>
                  <a:cubicBezTo>
                    <a:pt x="71545" y="38311"/>
                    <a:pt x="71367" y="38254"/>
                    <a:pt x="71183" y="38254"/>
                  </a:cubicBezTo>
                  <a:cubicBezTo>
                    <a:pt x="71134" y="38254"/>
                    <a:pt x="71085" y="38258"/>
                    <a:pt x="71036" y="38266"/>
                  </a:cubicBezTo>
                  <a:cubicBezTo>
                    <a:pt x="70879" y="38292"/>
                    <a:pt x="70737" y="38361"/>
                    <a:pt x="70617" y="38461"/>
                  </a:cubicBezTo>
                  <a:lnTo>
                    <a:pt x="51109" y="20911"/>
                  </a:lnTo>
                  <a:cubicBezTo>
                    <a:pt x="51188" y="20572"/>
                    <a:pt x="51063" y="20203"/>
                    <a:pt x="50764" y="19988"/>
                  </a:cubicBezTo>
                  <a:cubicBezTo>
                    <a:pt x="50609" y="19877"/>
                    <a:pt x="50430" y="19824"/>
                    <a:pt x="50253" y="19824"/>
                  </a:cubicBezTo>
                  <a:cubicBezTo>
                    <a:pt x="50023" y="19824"/>
                    <a:pt x="49796" y="19913"/>
                    <a:pt x="49627" y="20080"/>
                  </a:cubicBezTo>
                  <a:lnTo>
                    <a:pt x="1890" y="937"/>
                  </a:lnTo>
                  <a:cubicBezTo>
                    <a:pt x="1894" y="873"/>
                    <a:pt x="1893" y="807"/>
                    <a:pt x="1881" y="741"/>
                  </a:cubicBezTo>
                  <a:cubicBezTo>
                    <a:pt x="1842" y="507"/>
                    <a:pt x="1715" y="304"/>
                    <a:pt x="1523" y="167"/>
                  </a:cubicBezTo>
                  <a:cubicBezTo>
                    <a:pt x="1371" y="58"/>
                    <a:pt x="1192" y="1"/>
                    <a:pt x="10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 name="Shape 487"/>
        <p:cNvGrpSpPr/>
        <p:nvPr/>
      </p:nvGrpSpPr>
      <p:grpSpPr>
        <a:xfrm>
          <a:off x="0" y="0"/>
          <a:ext cx="0" cy="0"/>
          <a:chOff x="0" y="0"/>
          <a:chExt cx="0" cy="0"/>
        </a:xfrm>
      </p:grpSpPr>
      <p:sp>
        <p:nvSpPr>
          <p:cNvPr id="488" name="Google Shape;488;p5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Project data</a:t>
            </a:r>
            <a:endParaRPr/>
          </a:p>
        </p:txBody>
      </p:sp>
      <p:sp>
        <p:nvSpPr>
          <p:cNvPr id="489" name="Google Shape;489;p51"/>
          <p:cNvSpPr txBox="1"/>
          <p:nvPr>
            <p:ph idx="4294967295" type="title"/>
          </p:nvPr>
        </p:nvSpPr>
        <p:spPr>
          <a:xfrm>
            <a:off x="5879413" y="1500563"/>
            <a:ext cx="1673100" cy="817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800"/>
              <a:t>Benefits of using graphs</a:t>
            </a:r>
            <a:endParaRPr sz="1800"/>
          </a:p>
        </p:txBody>
      </p:sp>
      <p:sp>
        <p:nvSpPr>
          <p:cNvPr id="490" name="Google Shape;490;p51"/>
          <p:cNvSpPr txBox="1"/>
          <p:nvPr>
            <p:ph idx="4294967295" type="subTitle"/>
          </p:nvPr>
        </p:nvSpPr>
        <p:spPr>
          <a:xfrm>
            <a:off x="5879413" y="2259863"/>
            <a:ext cx="2359200" cy="16821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t>Graphs in project proposals offer visual organization, enabling clear presentation of information in a structured format. They enhance the visual appeal, facilitate data comparison and improve overall clarity and professionalism of your project proposal</a:t>
            </a:r>
            <a:endParaRPr/>
          </a:p>
        </p:txBody>
      </p:sp>
      <p:pic>
        <p:nvPicPr>
          <p:cNvPr id="491" name="Google Shape;491;p51" title="Chart">
            <a:hlinkClick r:id="rId3"/>
          </p:cNvPr>
          <p:cNvPicPr preferRelativeResize="0"/>
          <p:nvPr/>
        </p:nvPicPr>
        <p:blipFill>
          <a:blip r:embed="rId4">
            <a:alphaModFix/>
          </a:blip>
          <a:stretch>
            <a:fillRect/>
          </a:stretch>
        </p:blipFill>
        <p:spPr>
          <a:xfrm>
            <a:off x="905388" y="1321362"/>
            <a:ext cx="4524573" cy="2799824"/>
          </a:xfrm>
          <a:prstGeom prst="rect">
            <a:avLst/>
          </a:prstGeom>
          <a:noFill/>
          <a:ln>
            <a:noFill/>
          </a:ln>
        </p:spPr>
      </p:pic>
      <p:sp>
        <p:nvSpPr>
          <p:cNvPr id="492" name="Google Shape;492;p51"/>
          <p:cNvSpPr txBox="1"/>
          <p:nvPr/>
        </p:nvSpPr>
        <p:spPr>
          <a:xfrm>
            <a:off x="981900" y="4350500"/>
            <a:ext cx="7180200" cy="253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Cairo"/>
                <a:ea typeface="Cairo"/>
                <a:cs typeface="Cairo"/>
                <a:sym typeface="Cairo"/>
              </a:rPr>
              <a:t>Follow the link in the graph to modify its data and then paste the new one here. </a:t>
            </a:r>
            <a:r>
              <a:rPr lang="en" sz="1000">
                <a:solidFill>
                  <a:schemeClr val="dk1"/>
                </a:solidFill>
                <a:uFill>
                  <a:noFill/>
                </a:uFill>
                <a:latin typeface="Cairo"/>
                <a:ea typeface="Cairo"/>
                <a:cs typeface="Cairo"/>
                <a:sym typeface="Cairo"/>
                <a:hlinkClick r:id="rId5">
                  <a:extLst>
                    <a:ext uri="{A12FA001-AC4F-418D-AE19-62706E023703}">
                      <ahyp:hlinkClr val="tx"/>
                    </a:ext>
                  </a:extLst>
                </a:hlinkClick>
              </a:rPr>
              <a:t>For more info, click </a:t>
            </a:r>
            <a:r>
              <a:rPr b="1" lang="en" sz="1000" u="sng">
                <a:solidFill>
                  <a:schemeClr val="dk1"/>
                </a:solidFill>
                <a:latin typeface="Cairo"/>
                <a:ea typeface="Cairo"/>
                <a:cs typeface="Cairo"/>
                <a:sym typeface="Cairo"/>
                <a:hlinkClick r:id="rId6">
                  <a:extLst>
                    <a:ext uri="{A12FA001-AC4F-418D-AE19-62706E023703}">
                      <ahyp:hlinkClr val="tx"/>
                    </a:ext>
                  </a:extLst>
                </a:hlinkClick>
              </a:rPr>
              <a:t>here</a:t>
            </a:r>
            <a:endParaRPr b="1" sz="1000" u="sng">
              <a:solidFill>
                <a:schemeClr val="dk1"/>
              </a:solidFill>
              <a:latin typeface="Cairo"/>
              <a:ea typeface="Cairo"/>
              <a:cs typeface="Cairo"/>
              <a:sym typeface="Cair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6" name="Shape 496"/>
        <p:cNvGrpSpPr/>
        <p:nvPr/>
      </p:nvGrpSpPr>
      <p:grpSpPr>
        <a:xfrm>
          <a:off x="0" y="0"/>
          <a:ext cx="0" cy="0"/>
          <a:chOff x="0" y="0"/>
          <a:chExt cx="0" cy="0"/>
        </a:xfrm>
      </p:grpSpPr>
      <p:sp>
        <p:nvSpPr>
          <p:cNvPr id="497" name="Google Shape;497;p5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Project activities</a:t>
            </a:r>
            <a:endParaRPr/>
          </a:p>
        </p:txBody>
      </p:sp>
      <p:graphicFrame>
        <p:nvGraphicFramePr>
          <p:cNvPr id="498" name="Google Shape;498;p52"/>
          <p:cNvGraphicFramePr/>
          <p:nvPr/>
        </p:nvGraphicFramePr>
        <p:xfrm>
          <a:off x="798538" y="1250585"/>
          <a:ext cx="3000000" cy="3000000"/>
        </p:xfrm>
        <a:graphic>
          <a:graphicData uri="http://schemas.openxmlformats.org/drawingml/2006/table">
            <a:tbl>
              <a:tblPr>
                <a:noFill/>
                <a:tableStyleId>{18F8756F-E0A5-4197-8A64-E45D64FDF42E}</a:tableStyleId>
              </a:tblPr>
              <a:tblGrid>
                <a:gridCol w="1335375"/>
                <a:gridCol w="1335375"/>
                <a:gridCol w="1335375"/>
                <a:gridCol w="1335375"/>
                <a:gridCol w="982925"/>
                <a:gridCol w="1222475"/>
              </a:tblGrid>
              <a:tr h="444850">
                <a:tc>
                  <a:txBody>
                    <a:bodyPr/>
                    <a:lstStyle/>
                    <a:p>
                      <a:pPr indent="0" lvl="0" marL="0" rtl="0" algn="ctr">
                        <a:spcBef>
                          <a:spcPts val="0"/>
                        </a:spcBef>
                        <a:spcAft>
                          <a:spcPts val="0"/>
                        </a:spcAft>
                        <a:buNone/>
                      </a:pPr>
                      <a:r>
                        <a:rPr lang="en" sz="1800">
                          <a:solidFill>
                            <a:schemeClr val="dk1"/>
                          </a:solidFill>
                          <a:latin typeface="Space Grotesk Medium"/>
                          <a:ea typeface="Space Grotesk Medium"/>
                          <a:cs typeface="Space Grotesk Medium"/>
                          <a:sym typeface="Space Grotesk Medium"/>
                        </a:rPr>
                        <a:t>Activity</a:t>
                      </a:r>
                      <a:endParaRPr sz="1800">
                        <a:solidFill>
                          <a:schemeClr val="dk1"/>
                        </a:solidFill>
                        <a:latin typeface="Space Grotesk Medium"/>
                        <a:ea typeface="Space Grotesk Medium"/>
                        <a:cs typeface="Space Grotesk Medium"/>
                        <a:sym typeface="Space Grotesk Medium"/>
                      </a:endParaRPr>
                    </a:p>
                  </a:txBody>
                  <a:tcPr marT="68575" marB="6857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sz="1800">
                          <a:solidFill>
                            <a:schemeClr val="dk1"/>
                          </a:solidFill>
                          <a:latin typeface="Space Grotesk Medium"/>
                          <a:ea typeface="Space Grotesk Medium"/>
                          <a:cs typeface="Space Grotesk Medium"/>
                          <a:sym typeface="Space Grotesk Medium"/>
                        </a:rPr>
                        <a:t>Start date</a:t>
                      </a:r>
                      <a:endParaRPr sz="1800">
                        <a:solidFill>
                          <a:schemeClr val="dk1"/>
                        </a:solidFill>
                        <a:latin typeface="Space Grotesk Medium"/>
                        <a:ea typeface="Space Grotesk Medium"/>
                        <a:cs typeface="Space Grotesk Medium"/>
                        <a:sym typeface="Space Grotesk Medium"/>
                      </a:endParaRPr>
                    </a:p>
                  </a:txBody>
                  <a:tcPr marT="68575" marB="6857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sz="1800">
                          <a:solidFill>
                            <a:schemeClr val="dk1"/>
                          </a:solidFill>
                          <a:latin typeface="Space Grotesk Medium"/>
                          <a:ea typeface="Space Grotesk Medium"/>
                          <a:cs typeface="Space Grotesk Medium"/>
                          <a:sym typeface="Space Grotesk Medium"/>
                        </a:rPr>
                        <a:t>End date</a:t>
                      </a:r>
                      <a:endParaRPr sz="1800">
                        <a:solidFill>
                          <a:schemeClr val="dk1"/>
                        </a:solidFill>
                        <a:latin typeface="Space Grotesk Medium"/>
                        <a:ea typeface="Space Grotesk Medium"/>
                        <a:cs typeface="Space Grotesk Medium"/>
                        <a:sym typeface="Space Grotesk Medium"/>
                      </a:endParaRPr>
                    </a:p>
                  </a:txBody>
                  <a:tcPr marT="68575" marB="6857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Clr>
                          <a:srgbClr val="000000"/>
                        </a:buClr>
                        <a:buSzPts val="1100"/>
                        <a:buFont typeface="Arial"/>
                        <a:buNone/>
                      </a:pPr>
                      <a:r>
                        <a:rPr lang="en" sz="1800">
                          <a:solidFill>
                            <a:schemeClr val="dk1"/>
                          </a:solidFill>
                          <a:latin typeface="Space Grotesk Medium"/>
                          <a:ea typeface="Space Grotesk Medium"/>
                          <a:cs typeface="Space Grotesk Medium"/>
                          <a:sym typeface="Space Grotesk Medium"/>
                        </a:rPr>
                        <a:t>Resource</a:t>
                      </a:r>
                      <a:endParaRPr sz="1800">
                        <a:solidFill>
                          <a:schemeClr val="dk1"/>
                        </a:solidFill>
                        <a:latin typeface="Space Grotesk Medium"/>
                        <a:ea typeface="Space Grotesk Medium"/>
                        <a:cs typeface="Space Grotesk Medium"/>
                        <a:sym typeface="Space Grotesk Medium"/>
                      </a:endParaRPr>
                    </a:p>
                  </a:txBody>
                  <a:tcPr marT="68575" marB="6857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sz="1800">
                          <a:solidFill>
                            <a:schemeClr val="dk1"/>
                          </a:solidFill>
                          <a:latin typeface="Space Grotesk Medium"/>
                          <a:ea typeface="Space Grotesk Medium"/>
                          <a:cs typeface="Space Grotesk Medium"/>
                          <a:sym typeface="Space Grotesk Medium"/>
                        </a:rPr>
                        <a:t>Cost</a:t>
                      </a:r>
                      <a:endParaRPr sz="1800">
                        <a:solidFill>
                          <a:schemeClr val="dk1"/>
                        </a:solidFill>
                        <a:latin typeface="Space Grotesk Medium"/>
                        <a:ea typeface="Space Grotesk Medium"/>
                        <a:cs typeface="Space Grotesk Medium"/>
                        <a:sym typeface="Space Grotesk Medium"/>
                      </a:endParaRPr>
                    </a:p>
                  </a:txBody>
                  <a:tcPr marT="68575" marB="6857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sz="1800">
                          <a:solidFill>
                            <a:schemeClr val="dk1"/>
                          </a:solidFill>
                          <a:latin typeface="Space Grotesk Medium"/>
                          <a:ea typeface="Space Grotesk Medium"/>
                          <a:cs typeface="Space Grotesk Medium"/>
                          <a:sym typeface="Space Grotesk Medium"/>
                        </a:rPr>
                        <a:t>Revenue</a:t>
                      </a:r>
                      <a:endParaRPr sz="1800">
                        <a:solidFill>
                          <a:schemeClr val="dk1"/>
                        </a:solidFill>
                        <a:latin typeface="Space Grotesk Medium"/>
                        <a:ea typeface="Space Grotesk Medium"/>
                        <a:cs typeface="Space Grotesk Medium"/>
                        <a:sym typeface="Space Grotesk Medium"/>
                      </a:endParaRPr>
                    </a:p>
                  </a:txBody>
                  <a:tcPr marT="68575" marB="6857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r>
              <a:tr h="460400">
                <a:tc>
                  <a:txBody>
                    <a:bodyPr/>
                    <a:lstStyle/>
                    <a:p>
                      <a:pPr indent="0" lvl="0" marL="0" rtl="0" algn="l">
                        <a:spcBef>
                          <a:spcPts val="0"/>
                        </a:spcBef>
                        <a:spcAft>
                          <a:spcPts val="0"/>
                        </a:spcAft>
                        <a:buNone/>
                      </a:pPr>
                      <a:r>
                        <a:rPr b="1" lang="en" sz="1200">
                          <a:solidFill>
                            <a:schemeClr val="dk1"/>
                          </a:solidFill>
                          <a:latin typeface="Cairo"/>
                          <a:ea typeface="Cairo"/>
                          <a:cs typeface="Cairo"/>
                          <a:sym typeface="Cairo"/>
                        </a:rPr>
                        <a:t>Market research</a:t>
                      </a:r>
                      <a:endParaRPr b="1" sz="1200">
                        <a:solidFill>
                          <a:schemeClr val="dk1"/>
                        </a:solidFill>
                        <a:latin typeface="Cairo"/>
                        <a:ea typeface="Cairo"/>
                        <a:cs typeface="Cairo"/>
                        <a:sym typeface="Cairo"/>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 sz="1200">
                          <a:solidFill>
                            <a:schemeClr val="dk1"/>
                          </a:solidFill>
                          <a:latin typeface="Cairo"/>
                          <a:ea typeface="Cairo"/>
                          <a:cs typeface="Cairo"/>
                          <a:sym typeface="Cairo"/>
                        </a:rPr>
                        <a:t>1/1/20XX</a:t>
                      </a:r>
                      <a:endParaRPr sz="1200">
                        <a:solidFill>
                          <a:schemeClr val="dk1"/>
                        </a:solidFill>
                        <a:latin typeface="Cairo"/>
                        <a:ea typeface="Cairo"/>
                        <a:cs typeface="Cairo"/>
                        <a:sym typeface="Cairo"/>
                      </a:endParaRPr>
                    </a:p>
                  </a:txBody>
                  <a:tcPr marT="0" marB="0" marR="0"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 sz="1200">
                          <a:solidFill>
                            <a:schemeClr val="dk1"/>
                          </a:solidFill>
                          <a:latin typeface="Cairo"/>
                          <a:ea typeface="Cairo"/>
                          <a:cs typeface="Cairo"/>
                          <a:sym typeface="Cairo"/>
                        </a:rPr>
                        <a:t>1/15/20XX</a:t>
                      </a:r>
                      <a:endParaRPr sz="1200">
                        <a:solidFill>
                          <a:schemeClr val="dk1"/>
                        </a:solidFill>
                        <a:latin typeface="Cairo"/>
                        <a:ea typeface="Cairo"/>
                        <a:cs typeface="Cairo"/>
                        <a:sym typeface="Cairo"/>
                      </a:endParaRPr>
                    </a:p>
                  </a:txBody>
                  <a:tcPr marT="0" marB="0" marR="0"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 sz="1200">
                          <a:solidFill>
                            <a:schemeClr val="dk1"/>
                          </a:solidFill>
                          <a:latin typeface="Cairo"/>
                          <a:ea typeface="Cairo"/>
                          <a:cs typeface="Cairo"/>
                          <a:sym typeface="Cairo"/>
                        </a:rPr>
                        <a:t>Market</a:t>
                      </a:r>
                      <a:endParaRPr sz="1200">
                        <a:solidFill>
                          <a:schemeClr val="dk1"/>
                        </a:solidFill>
                        <a:latin typeface="Cairo"/>
                        <a:ea typeface="Cairo"/>
                        <a:cs typeface="Cairo"/>
                        <a:sym typeface="Cairo"/>
                      </a:endParaRPr>
                    </a:p>
                    <a:p>
                      <a:pPr indent="0" lvl="0" marL="0" rtl="0" algn="l">
                        <a:spcBef>
                          <a:spcPts val="0"/>
                        </a:spcBef>
                        <a:spcAft>
                          <a:spcPts val="0"/>
                        </a:spcAft>
                        <a:buNone/>
                      </a:pPr>
                      <a:r>
                        <a:rPr lang="en" sz="1200">
                          <a:solidFill>
                            <a:schemeClr val="dk1"/>
                          </a:solidFill>
                          <a:latin typeface="Cairo"/>
                          <a:ea typeface="Cairo"/>
                          <a:cs typeface="Cairo"/>
                          <a:sym typeface="Cairo"/>
                        </a:rPr>
                        <a:t>research firm</a:t>
                      </a:r>
                      <a:endParaRPr sz="1200">
                        <a:solidFill>
                          <a:schemeClr val="dk1"/>
                        </a:solidFill>
                        <a:latin typeface="Cairo"/>
                        <a:ea typeface="Cairo"/>
                        <a:cs typeface="Cairo"/>
                        <a:sym typeface="Cairo"/>
                      </a:endParaRPr>
                    </a:p>
                  </a:txBody>
                  <a:tcPr marT="0" marB="0" marR="0"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 sz="1200">
                          <a:solidFill>
                            <a:schemeClr val="dk1"/>
                          </a:solidFill>
                          <a:latin typeface="Cairo"/>
                          <a:ea typeface="Cairo"/>
                          <a:cs typeface="Cairo"/>
                          <a:sym typeface="Cairo"/>
                        </a:rPr>
                        <a:t>$20,000</a:t>
                      </a:r>
                      <a:endParaRPr sz="1200">
                        <a:solidFill>
                          <a:schemeClr val="dk1"/>
                        </a:solidFill>
                        <a:latin typeface="Cairo"/>
                        <a:ea typeface="Cairo"/>
                        <a:cs typeface="Cairo"/>
                        <a:sym typeface="Cairo"/>
                      </a:endParaRPr>
                    </a:p>
                  </a:txBody>
                  <a:tcPr marT="0" marB="0" marR="0"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sz="1200">
                        <a:solidFill>
                          <a:schemeClr val="dk1"/>
                        </a:solidFill>
                        <a:latin typeface="Cairo"/>
                        <a:ea typeface="Cairo"/>
                        <a:cs typeface="Cairo"/>
                        <a:sym typeface="Cairo"/>
                      </a:endParaRPr>
                    </a:p>
                  </a:txBody>
                  <a:tcPr marT="0" marB="0" marR="0"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r h="460400">
                <a:tc>
                  <a:txBody>
                    <a:bodyPr/>
                    <a:lstStyle/>
                    <a:p>
                      <a:pPr indent="0" lvl="0" marL="0" rtl="0" algn="l">
                        <a:spcBef>
                          <a:spcPts val="0"/>
                        </a:spcBef>
                        <a:spcAft>
                          <a:spcPts val="0"/>
                        </a:spcAft>
                        <a:buNone/>
                      </a:pPr>
                      <a:r>
                        <a:rPr b="1" lang="en" sz="1200">
                          <a:solidFill>
                            <a:schemeClr val="dk1"/>
                          </a:solidFill>
                          <a:latin typeface="Cairo"/>
                          <a:ea typeface="Cairo"/>
                          <a:cs typeface="Cairo"/>
                          <a:sym typeface="Cairo"/>
                        </a:rPr>
                        <a:t>Product development</a:t>
                      </a:r>
                      <a:endParaRPr b="1" sz="1200">
                        <a:solidFill>
                          <a:schemeClr val="dk1"/>
                        </a:solidFill>
                        <a:latin typeface="Cairo"/>
                        <a:ea typeface="Cairo"/>
                        <a:cs typeface="Cairo"/>
                        <a:sym typeface="Cairo"/>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 sz="1200">
                          <a:solidFill>
                            <a:schemeClr val="dk1"/>
                          </a:solidFill>
                          <a:latin typeface="Cairo"/>
                          <a:ea typeface="Cairo"/>
                          <a:cs typeface="Cairo"/>
                          <a:sym typeface="Cairo"/>
                        </a:rPr>
                        <a:t>1/16/20XX</a:t>
                      </a:r>
                      <a:endParaRPr sz="1200">
                        <a:solidFill>
                          <a:schemeClr val="dk1"/>
                        </a:solidFill>
                        <a:latin typeface="Cairo"/>
                        <a:ea typeface="Cairo"/>
                        <a:cs typeface="Cairo"/>
                        <a:sym typeface="Cairo"/>
                      </a:endParaRPr>
                    </a:p>
                  </a:txBody>
                  <a:tcPr marT="0" marB="0" marR="0"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 sz="1200">
                          <a:solidFill>
                            <a:schemeClr val="dk1"/>
                          </a:solidFill>
                          <a:latin typeface="Cairo"/>
                          <a:ea typeface="Cairo"/>
                          <a:cs typeface="Cairo"/>
                          <a:sym typeface="Cairo"/>
                        </a:rPr>
                        <a:t>6/30/20XX</a:t>
                      </a:r>
                      <a:endParaRPr sz="1200">
                        <a:solidFill>
                          <a:schemeClr val="dk1"/>
                        </a:solidFill>
                        <a:latin typeface="Cairo"/>
                        <a:ea typeface="Cairo"/>
                        <a:cs typeface="Cairo"/>
                        <a:sym typeface="Cairo"/>
                      </a:endParaRPr>
                    </a:p>
                  </a:txBody>
                  <a:tcPr marT="0" marB="0" marR="0"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 sz="1200">
                          <a:solidFill>
                            <a:schemeClr val="dk1"/>
                          </a:solidFill>
                          <a:latin typeface="Cairo"/>
                          <a:ea typeface="Cairo"/>
                          <a:cs typeface="Cairo"/>
                          <a:sym typeface="Cairo"/>
                        </a:rPr>
                        <a:t>R&amp;D team</a:t>
                      </a:r>
                      <a:endParaRPr sz="1200">
                        <a:solidFill>
                          <a:schemeClr val="dk1"/>
                        </a:solidFill>
                        <a:latin typeface="Cairo"/>
                        <a:ea typeface="Cairo"/>
                        <a:cs typeface="Cairo"/>
                        <a:sym typeface="Cairo"/>
                      </a:endParaRPr>
                    </a:p>
                  </a:txBody>
                  <a:tcPr marT="0" marB="0" marR="0"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 sz="1200">
                          <a:solidFill>
                            <a:schemeClr val="dk1"/>
                          </a:solidFill>
                          <a:latin typeface="Cairo"/>
                          <a:ea typeface="Cairo"/>
                          <a:cs typeface="Cairo"/>
                          <a:sym typeface="Cairo"/>
                        </a:rPr>
                        <a:t>$200,000</a:t>
                      </a:r>
                      <a:endParaRPr sz="1200">
                        <a:solidFill>
                          <a:schemeClr val="dk1"/>
                        </a:solidFill>
                        <a:latin typeface="Cairo"/>
                        <a:ea typeface="Cairo"/>
                        <a:cs typeface="Cairo"/>
                        <a:sym typeface="Cairo"/>
                      </a:endParaRPr>
                    </a:p>
                  </a:txBody>
                  <a:tcPr marT="0" marB="0" marR="0"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sz="1200">
                        <a:solidFill>
                          <a:schemeClr val="dk1"/>
                        </a:solidFill>
                        <a:latin typeface="Cairo"/>
                        <a:ea typeface="Cairo"/>
                        <a:cs typeface="Cairo"/>
                        <a:sym typeface="Cairo"/>
                      </a:endParaRPr>
                    </a:p>
                  </a:txBody>
                  <a:tcPr marT="0" marB="0" marR="0"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r h="451475">
                <a:tc>
                  <a:txBody>
                    <a:bodyPr/>
                    <a:lstStyle/>
                    <a:p>
                      <a:pPr indent="0" lvl="0" marL="0" rtl="0" algn="l">
                        <a:spcBef>
                          <a:spcPts val="0"/>
                        </a:spcBef>
                        <a:spcAft>
                          <a:spcPts val="0"/>
                        </a:spcAft>
                        <a:buNone/>
                      </a:pPr>
                      <a:r>
                        <a:rPr b="1" lang="en" sz="1200">
                          <a:solidFill>
                            <a:schemeClr val="dk1"/>
                          </a:solidFill>
                          <a:latin typeface="Cairo"/>
                          <a:ea typeface="Cairo"/>
                          <a:cs typeface="Cairo"/>
                          <a:sym typeface="Cairo"/>
                        </a:rPr>
                        <a:t>Beta testing</a:t>
                      </a:r>
                      <a:endParaRPr b="1" sz="1200">
                        <a:solidFill>
                          <a:schemeClr val="dk1"/>
                        </a:solidFill>
                        <a:latin typeface="Cairo"/>
                        <a:ea typeface="Cairo"/>
                        <a:cs typeface="Cairo"/>
                        <a:sym typeface="Cairo"/>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 sz="1200">
                          <a:solidFill>
                            <a:schemeClr val="dk1"/>
                          </a:solidFill>
                          <a:latin typeface="Cairo"/>
                          <a:ea typeface="Cairo"/>
                          <a:cs typeface="Cairo"/>
                          <a:sym typeface="Cairo"/>
                        </a:rPr>
                        <a:t>7/1/20XX</a:t>
                      </a:r>
                      <a:endParaRPr sz="1200">
                        <a:solidFill>
                          <a:schemeClr val="dk1"/>
                        </a:solidFill>
                        <a:latin typeface="Cairo"/>
                        <a:ea typeface="Cairo"/>
                        <a:cs typeface="Cairo"/>
                        <a:sym typeface="Cairo"/>
                      </a:endParaRPr>
                    </a:p>
                  </a:txBody>
                  <a:tcPr marT="0" marB="0" marR="0"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 sz="1200">
                          <a:solidFill>
                            <a:schemeClr val="dk1"/>
                          </a:solidFill>
                          <a:latin typeface="Cairo"/>
                          <a:ea typeface="Cairo"/>
                          <a:cs typeface="Cairo"/>
                          <a:sym typeface="Cairo"/>
                        </a:rPr>
                        <a:t>8/15/20XX</a:t>
                      </a:r>
                      <a:endParaRPr sz="1200">
                        <a:solidFill>
                          <a:schemeClr val="dk1"/>
                        </a:solidFill>
                        <a:latin typeface="Cairo"/>
                        <a:ea typeface="Cairo"/>
                        <a:cs typeface="Cairo"/>
                        <a:sym typeface="Cairo"/>
                      </a:endParaRPr>
                    </a:p>
                  </a:txBody>
                  <a:tcPr marT="0" marB="0" marR="0"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 sz="1200">
                          <a:solidFill>
                            <a:schemeClr val="dk1"/>
                          </a:solidFill>
                          <a:latin typeface="Cairo"/>
                          <a:ea typeface="Cairo"/>
                          <a:cs typeface="Cairo"/>
                          <a:sym typeface="Cairo"/>
                        </a:rPr>
                        <a:t>Beta testers</a:t>
                      </a:r>
                      <a:endParaRPr sz="1200">
                        <a:solidFill>
                          <a:schemeClr val="dk1"/>
                        </a:solidFill>
                        <a:latin typeface="Cairo"/>
                        <a:ea typeface="Cairo"/>
                        <a:cs typeface="Cairo"/>
                        <a:sym typeface="Cairo"/>
                      </a:endParaRPr>
                    </a:p>
                  </a:txBody>
                  <a:tcPr marT="0" marB="0" marR="0"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 sz="1200">
                          <a:solidFill>
                            <a:schemeClr val="dk1"/>
                          </a:solidFill>
                          <a:latin typeface="Cairo"/>
                          <a:ea typeface="Cairo"/>
                          <a:cs typeface="Cairo"/>
                          <a:sym typeface="Cairo"/>
                        </a:rPr>
                        <a:t>$10,000</a:t>
                      </a:r>
                      <a:endParaRPr sz="1200">
                        <a:solidFill>
                          <a:schemeClr val="dk1"/>
                        </a:solidFill>
                        <a:latin typeface="Cairo"/>
                        <a:ea typeface="Cairo"/>
                        <a:cs typeface="Cairo"/>
                        <a:sym typeface="Cairo"/>
                      </a:endParaRPr>
                    </a:p>
                  </a:txBody>
                  <a:tcPr marT="0" marB="0" marR="0"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sz="1200">
                        <a:solidFill>
                          <a:schemeClr val="dk1"/>
                        </a:solidFill>
                        <a:latin typeface="Cairo"/>
                        <a:ea typeface="Cairo"/>
                        <a:cs typeface="Cairo"/>
                        <a:sym typeface="Cairo"/>
                      </a:endParaRPr>
                    </a:p>
                  </a:txBody>
                  <a:tcPr marT="0" marB="0" marR="0"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r h="460400">
                <a:tc>
                  <a:txBody>
                    <a:bodyPr/>
                    <a:lstStyle/>
                    <a:p>
                      <a:pPr indent="0" lvl="0" marL="0" rtl="0" algn="l">
                        <a:spcBef>
                          <a:spcPts val="0"/>
                        </a:spcBef>
                        <a:spcAft>
                          <a:spcPts val="0"/>
                        </a:spcAft>
                        <a:buNone/>
                      </a:pPr>
                      <a:r>
                        <a:rPr b="1" lang="en" sz="1200">
                          <a:solidFill>
                            <a:schemeClr val="dk1"/>
                          </a:solidFill>
                          <a:latin typeface="Cairo"/>
                          <a:ea typeface="Cairo"/>
                          <a:cs typeface="Cairo"/>
                          <a:sym typeface="Cairo"/>
                        </a:rPr>
                        <a:t>Marketing campaign</a:t>
                      </a:r>
                      <a:endParaRPr b="1" sz="1200">
                        <a:solidFill>
                          <a:schemeClr val="dk1"/>
                        </a:solidFill>
                        <a:latin typeface="Cairo"/>
                        <a:ea typeface="Cairo"/>
                        <a:cs typeface="Cairo"/>
                        <a:sym typeface="Cairo"/>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 sz="1200">
                          <a:solidFill>
                            <a:schemeClr val="dk1"/>
                          </a:solidFill>
                          <a:latin typeface="Cairo"/>
                          <a:ea typeface="Cairo"/>
                          <a:cs typeface="Cairo"/>
                          <a:sym typeface="Cairo"/>
                        </a:rPr>
                        <a:t>1/1/20XX</a:t>
                      </a:r>
                      <a:endParaRPr sz="1200">
                        <a:solidFill>
                          <a:schemeClr val="dk1"/>
                        </a:solidFill>
                        <a:latin typeface="Cairo"/>
                        <a:ea typeface="Cairo"/>
                        <a:cs typeface="Cairo"/>
                        <a:sym typeface="Cairo"/>
                      </a:endParaRPr>
                    </a:p>
                  </a:txBody>
                  <a:tcPr marT="0" marB="0" marR="0"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 sz="1200">
                          <a:solidFill>
                            <a:schemeClr val="dk1"/>
                          </a:solidFill>
                          <a:latin typeface="Cairo"/>
                          <a:ea typeface="Cairo"/>
                          <a:cs typeface="Cairo"/>
                          <a:sym typeface="Cairo"/>
                        </a:rPr>
                        <a:t>1/15/20XX</a:t>
                      </a:r>
                      <a:endParaRPr sz="1200">
                        <a:solidFill>
                          <a:schemeClr val="dk1"/>
                        </a:solidFill>
                        <a:latin typeface="Cairo"/>
                        <a:ea typeface="Cairo"/>
                        <a:cs typeface="Cairo"/>
                        <a:sym typeface="Cairo"/>
                      </a:endParaRPr>
                    </a:p>
                  </a:txBody>
                  <a:tcPr marT="0" marB="0" marR="0"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 sz="1200">
                          <a:solidFill>
                            <a:schemeClr val="dk1"/>
                          </a:solidFill>
                          <a:latin typeface="Cairo"/>
                          <a:ea typeface="Cairo"/>
                          <a:cs typeface="Cairo"/>
                          <a:sym typeface="Cairo"/>
                        </a:rPr>
                        <a:t>Advertising agency</a:t>
                      </a:r>
                      <a:endParaRPr sz="1200">
                        <a:solidFill>
                          <a:schemeClr val="dk1"/>
                        </a:solidFill>
                        <a:latin typeface="Cairo"/>
                        <a:ea typeface="Cairo"/>
                        <a:cs typeface="Cairo"/>
                        <a:sym typeface="Cairo"/>
                      </a:endParaRPr>
                    </a:p>
                  </a:txBody>
                  <a:tcPr marT="0" marB="0" marR="0"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 sz="1200">
                          <a:solidFill>
                            <a:schemeClr val="dk1"/>
                          </a:solidFill>
                          <a:latin typeface="Cairo"/>
                          <a:ea typeface="Cairo"/>
                          <a:cs typeface="Cairo"/>
                          <a:sym typeface="Cairo"/>
                        </a:rPr>
                        <a:t>$100,000</a:t>
                      </a:r>
                      <a:endParaRPr sz="1200">
                        <a:solidFill>
                          <a:schemeClr val="dk1"/>
                        </a:solidFill>
                        <a:latin typeface="Cairo"/>
                        <a:ea typeface="Cairo"/>
                        <a:cs typeface="Cairo"/>
                        <a:sym typeface="Cairo"/>
                      </a:endParaRPr>
                    </a:p>
                  </a:txBody>
                  <a:tcPr marT="0" marB="0" marR="0"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sz="1200">
                        <a:solidFill>
                          <a:schemeClr val="dk1"/>
                        </a:solidFill>
                        <a:latin typeface="Cairo"/>
                        <a:ea typeface="Cairo"/>
                        <a:cs typeface="Cairo"/>
                        <a:sym typeface="Cairo"/>
                      </a:endParaRPr>
                    </a:p>
                  </a:txBody>
                  <a:tcPr marT="0" marB="0" marR="0"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r h="460400">
                <a:tc>
                  <a:txBody>
                    <a:bodyPr/>
                    <a:lstStyle/>
                    <a:p>
                      <a:pPr indent="0" lvl="0" marL="0" rtl="0" algn="l">
                        <a:spcBef>
                          <a:spcPts val="0"/>
                        </a:spcBef>
                        <a:spcAft>
                          <a:spcPts val="0"/>
                        </a:spcAft>
                        <a:buNone/>
                      </a:pPr>
                      <a:r>
                        <a:rPr b="1" lang="en" sz="1200">
                          <a:solidFill>
                            <a:schemeClr val="dk1"/>
                          </a:solidFill>
                          <a:latin typeface="Cairo"/>
                          <a:ea typeface="Cairo"/>
                          <a:cs typeface="Cairo"/>
                          <a:sym typeface="Cairo"/>
                        </a:rPr>
                        <a:t>Product launch</a:t>
                      </a:r>
                      <a:endParaRPr b="1" sz="1200">
                        <a:solidFill>
                          <a:schemeClr val="dk1"/>
                        </a:solidFill>
                        <a:latin typeface="Cairo"/>
                        <a:ea typeface="Cairo"/>
                        <a:cs typeface="Cairo"/>
                        <a:sym typeface="Cairo"/>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 sz="1200">
                          <a:solidFill>
                            <a:schemeClr val="dk1"/>
                          </a:solidFill>
                          <a:latin typeface="Cairo"/>
                          <a:ea typeface="Cairo"/>
                          <a:cs typeface="Cairo"/>
                          <a:sym typeface="Cairo"/>
                        </a:rPr>
                        <a:t>1/16/20XX</a:t>
                      </a:r>
                      <a:endParaRPr sz="1200">
                        <a:solidFill>
                          <a:schemeClr val="dk1"/>
                        </a:solidFill>
                        <a:latin typeface="Cairo"/>
                        <a:ea typeface="Cairo"/>
                        <a:cs typeface="Cairo"/>
                        <a:sym typeface="Cairo"/>
                      </a:endParaRPr>
                    </a:p>
                  </a:txBody>
                  <a:tcPr marT="0" marB="0" marR="0"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 sz="1200">
                          <a:solidFill>
                            <a:schemeClr val="dk1"/>
                          </a:solidFill>
                          <a:latin typeface="Cairo"/>
                          <a:ea typeface="Cairo"/>
                          <a:cs typeface="Cairo"/>
                          <a:sym typeface="Cairo"/>
                        </a:rPr>
                        <a:t>6/30/20XX</a:t>
                      </a:r>
                      <a:endParaRPr sz="1200">
                        <a:solidFill>
                          <a:schemeClr val="dk1"/>
                        </a:solidFill>
                        <a:latin typeface="Cairo"/>
                        <a:ea typeface="Cairo"/>
                        <a:cs typeface="Cairo"/>
                        <a:sym typeface="Cairo"/>
                      </a:endParaRPr>
                    </a:p>
                  </a:txBody>
                  <a:tcPr marT="0" marB="0" marR="0"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 sz="1200">
                          <a:solidFill>
                            <a:schemeClr val="dk1"/>
                          </a:solidFill>
                          <a:latin typeface="Cairo"/>
                          <a:ea typeface="Cairo"/>
                          <a:cs typeface="Cairo"/>
                          <a:sym typeface="Cairo"/>
                        </a:rPr>
                        <a:t>Sales team</a:t>
                      </a:r>
                      <a:endParaRPr sz="1200">
                        <a:solidFill>
                          <a:schemeClr val="dk1"/>
                        </a:solidFill>
                        <a:latin typeface="Cairo"/>
                        <a:ea typeface="Cairo"/>
                        <a:cs typeface="Cairo"/>
                        <a:sym typeface="Cairo"/>
                      </a:endParaRPr>
                    </a:p>
                  </a:txBody>
                  <a:tcPr marT="0" marB="0" marR="0"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 sz="1200">
                          <a:solidFill>
                            <a:schemeClr val="dk1"/>
                          </a:solidFill>
                          <a:latin typeface="Cairo"/>
                          <a:ea typeface="Cairo"/>
                          <a:cs typeface="Cairo"/>
                          <a:sym typeface="Cairo"/>
                        </a:rPr>
                        <a:t>$50,000</a:t>
                      </a:r>
                      <a:endParaRPr sz="1200">
                        <a:solidFill>
                          <a:schemeClr val="dk1"/>
                        </a:solidFill>
                        <a:latin typeface="Cairo"/>
                        <a:ea typeface="Cairo"/>
                        <a:cs typeface="Cairo"/>
                        <a:sym typeface="Cairo"/>
                      </a:endParaRPr>
                    </a:p>
                  </a:txBody>
                  <a:tcPr marT="0" marB="0" marR="0"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 sz="1200">
                          <a:solidFill>
                            <a:schemeClr val="dk1"/>
                          </a:solidFill>
                          <a:latin typeface="Cairo"/>
                          <a:ea typeface="Cairo"/>
                          <a:cs typeface="Cairo"/>
                          <a:sym typeface="Cairo"/>
                        </a:rPr>
                        <a:t>$500,000</a:t>
                      </a:r>
                      <a:endParaRPr sz="1200">
                        <a:solidFill>
                          <a:schemeClr val="dk1"/>
                        </a:solidFill>
                        <a:latin typeface="Cairo"/>
                        <a:ea typeface="Cairo"/>
                        <a:cs typeface="Cairo"/>
                        <a:sym typeface="Cairo"/>
                      </a:endParaRPr>
                    </a:p>
                  </a:txBody>
                  <a:tcPr marT="0" marB="0" marR="0"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r h="460400">
                <a:tc>
                  <a:txBody>
                    <a:bodyPr/>
                    <a:lstStyle/>
                    <a:p>
                      <a:pPr indent="0" lvl="0" marL="0" rtl="0" algn="l">
                        <a:spcBef>
                          <a:spcPts val="0"/>
                        </a:spcBef>
                        <a:spcAft>
                          <a:spcPts val="0"/>
                        </a:spcAft>
                        <a:buNone/>
                      </a:pPr>
                      <a:r>
                        <a:rPr b="1" lang="en" sz="1200">
                          <a:solidFill>
                            <a:schemeClr val="dk1"/>
                          </a:solidFill>
                          <a:latin typeface="Cairo"/>
                          <a:ea typeface="Cairo"/>
                          <a:cs typeface="Cairo"/>
                          <a:sym typeface="Cairo"/>
                        </a:rPr>
                        <a:t>Post-launch support</a:t>
                      </a:r>
                      <a:endParaRPr b="1" sz="1200">
                        <a:solidFill>
                          <a:schemeClr val="dk1"/>
                        </a:solidFill>
                        <a:latin typeface="Cairo"/>
                        <a:ea typeface="Cairo"/>
                        <a:cs typeface="Cairo"/>
                        <a:sym typeface="Cairo"/>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 sz="1200">
                          <a:solidFill>
                            <a:schemeClr val="dk1"/>
                          </a:solidFill>
                          <a:latin typeface="Cairo"/>
                          <a:ea typeface="Cairo"/>
                          <a:cs typeface="Cairo"/>
                          <a:sym typeface="Cairo"/>
                        </a:rPr>
                        <a:t>7/1/20XX</a:t>
                      </a:r>
                      <a:endParaRPr sz="1200">
                        <a:solidFill>
                          <a:schemeClr val="dk1"/>
                        </a:solidFill>
                        <a:latin typeface="Cairo"/>
                        <a:ea typeface="Cairo"/>
                        <a:cs typeface="Cairo"/>
                        <a:sym typeface="Cairo"/>
                      </a:endParaRPr>
                    </a:p>
                  </a:txBody>
                  <a:tcPr marT="0" marB="0" marR="0"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 sz="1200">
                          <a:solidFill>
                            <a:schemeClr val="dk1"/>
                          </a:solidFill>
                          <a:latin typeface="Cairo"/>
                          <a:ea typeface="Cairo"/>
                          <a:cs typeface="Cairo"/>
                          <a:sym typeface="Cairo"/>
                        </a:rPr>
                        <a:t>8/15/20XX</a:t>
                      </a:r>
                      <a:endParaRPr sz="1200">
                        <a:solidFill>
                          <a:schemeClr val="dk1"/>
                        </a:solidFill>
                        <a:latin typeface="Cairo"/>
                        <a:ea typeface="Cairo"/>
                        <a:cs typeface="Cairo"/>
                        <a:sym typeface="Cairo"/>
                      </a:endParaRPr>
                    </a:p>
                  </a:txBody>
                  <a:tcPr marT="0" marB="0" marR="0"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 sz="1200">
                          <a:solidFill>
                            <a:schemeClr val="dk1"/>
                          </a:solidFill>
                          <a:latin typeface="Cairo"/>
                          <a:ea typeface="Cairo"/>
                          <a:cs typeface="Cairo"/>
                          <a:sym typeface="Cairo"/>
                        </a:rPr>
                        <a:t>Support team</a:t>
                      </a:r>
                      <a:endParaRPr sz="1200">
                        <a:solidFill>
                          <a:schemeClr val="dk1"/>
                        </a:solidFill>
                        <a:latin typeface="Cairo"/>
                        <a:ea typeface="Cairo"/>
                        <a:cs typeface="Cairo"/>
                        <a:sym typeface="Cairo"/>
                      </a:endParaRPr>
                    </a:p>
                  </a:txBody>
                  <a:tcPr marT="0" marB="0" marR="0"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 sz="1200">
                          <a:solidFill>
                            <a:schemeClr val="dk1"/>
                          </a:solidFill>
                          <a:latin typeface="Cairo"/>
                          <a:ea typeface="Cairo"/>
                          <a:cs typeface="Cairo"/>
                          <a:sym typeface="Cairo"/>
                        </a:rPr>
                        <a:t>$50,000</a:t>
                      </a:r>
                      <a:endParaRPr sz="1200">
                        <a:solidFill>
                          <a:schemeClr val="dk1"/>
                        </a:solidFill>
                        <a:latin typeface="Cairo"/>
                        <a:ea typeface="Cairo"/>
                        <a:cs typeface="Cairo"/>
                        <a:sym typeface="Cairo"/>
                      </a:endParaRPr>
                    </a:p>
                  </a:txBody>
                  <a:tcPr marT="0" marB="0" marR="0"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 sz="1200">
                          <a:solidFill>
                            <a:schemeClr val="dk1"/>
                          </a:solidFill>
                          <a:latin typeface="Cairo"/>
                          <a:ea typeface="Cairo"/>
                          <a:cs typeface="Cairo"/>
                          <a:sym typeface="Cairo"/>
                        </a:rPr>
                        <a:t>$800,000</a:t>
                      </a:r>
                      <a:endParaRPr sz="1200">
                        <a:solidFill>
                          <a:schemeClr val="dk1"/>
                        </a:solidFill>
                        <a:latin typeface="Cairo"/>
                        <a:ea typeface="Cairo"/>
                        <a:cs typeface="Cairo"/>
                        <a:sym typeface="Cairo"/>
                      </a:endParaRPr>
                    </a:p>
                  </a:txBody>
                  <a:tcPr marT="0" marB="0" marR="0"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2" name="Shape 502"/>
        <p:cNvGrpSpPr/>
        <p:nvPr/>
      </p:nvGrpSpPr>
      <p:grpSpPr>
        <a:xfrm>
          <a:off x="0" y="0"/>
          <a:ext cx="0" cy="0"/>
          <a:chOff x="0" y="0"/>
          <a:chExt cx="0" cy="0"/>
        </a:xfrm>
      </p:grpSpPr>
      <p:sp>
        <p:nvSpPr>
          <p:cNvPr id="503" name="Google Shape;503;p53"/>
          <p:cNvSpPr txBox="1"/>
          <p:nvPr>
            <p:ph type="title"/>
          </p:nvPr>
        </p:nvSpPr>
        <p:spPr>
          <a:xfrm>
            <a:off x="3889175" y="1000050"/>
            <a:ext cx="3205500" cy="105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to show in a mockup</a:t>
            </a:r>
            <a:endParaRPr/>
          </a:p>
        </p:txBody>
      </p:sp>
      <p:sp>
        <p:nvSpPr>
          <p:cNvPr id="504" name="Google Shape;504;p53"/>
          <p:cNvSpPr txBox="1"/>
          <p:nvPr>
            <p:ph idx="1" type="subTitle"/>
          </p:nvPr>
        </p:nvSpPr>
        <p:spPr>
          <a:xfrm>
            <a:off x="3889175" y="2131950"/>
            <a:ext cx="4185300" cy="20115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AutoNum type="arabicPeriod"/>
            </a:pPr>
            <a:r>
              <a:rPr lang="en"/>
              <a:t>Product/website description: A brief overview of the product/website, including its key features, dimensions, and materials used</a:t>
            </a:r>
            <a:endParaRPr/>
          </a:p>
          <a:p>
            <a:pPr indent="-304800" lvl="0" marL="457200" rtl="0" algn="l">
              <a:spcBef>
                <a:spcPts val="0"/>
              </a:spcBef>
              <a:spcAft>
                <a:spcPts val="0"/>
              </a:spcAft>
              <a:buSzPts val="1200"/>
              <a:buAutoNum type="arabicPeriod"/>
            </a:pPr>
            <a:r>
              <a:rPr lang="en"/>
              <a:t>Features and benefits: A detailed explanation of the product's/website's features and how they will benefit the user</a:t>
            </a:r>
            <a:endParaRPr/>
          </a:p>
          <a:p>
            <a:pPr indent="-304800" lvl="0" marL="457200" rtl="0" algn="l">
              <a:spcBef>
                <a:spcPts val="0"/>
              </a:spcBef>
              <a:spcAft>
                <a:spcPts val="0"/>
              </a:spcAft>
              <a:buSzPts val="1200"/>
              <a:buAutoNum type="arabicPeriod"/>
            </a:pPr>
            <a:r>
              <a:rPr lang="en"/>
              <a:t>Technical specifications: A list of the product's/website's technical specifications, such as dimensions, weight, power requirements, connectivity options and hosting platform</a:t>
            </a:r>
            <a:endParaRPr/>
          </a:p>
        </p:txBody>
      </p:sp>
      <p:sp>
        <p:nvSpPr>
          <p:cNvPr id="505" name="Google Shape;505;p53"/>
          <p:cNvSpPr/>
          <p:nvPr/>
        </p:nvSpPr>
        <p:spPr>
          <a:xfrm>
            <a:off x="1608529" y="891931"/>
            <a:ext cx="1664618" cy="3176204"/>
          </a:xfrm>
          <a:custGeom>
            <a:rect b="b" l="l" r="r" t="t"/>
            <a:pathLst>
              <a:path extrusionOk="0" h="161331" w="84552">
                <a:moveTo>
                  <a:pt x="1" y="1"/>
                </a:moveTo>
                <a:lnTo>
                  <a:pt x="1" y="161331"/>
                </a:lnTo>
                <a:lnTo>
                  <a:pt x="84551" y="161331"/>
                </a:lnTo>
                <a:lnTo>
                  <a:pt x="84551" y="1"/>
                </a:lnTo>
                <a:close/>
              </a:path>
            </a:pathLst>
          </a:custGeom>
          <a:solidFill>
            <a:srgbClr val="9090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6" name="Google Shape;506;p53"/>
          <p:cNvGrpSpPr/>
          <p:nvPr/>
        </p:nvGrpSpPr>
        <p:grpSpPr>
          <a:xfrm>
            <a:off x="1523351" y="709411"/>
            <a:ext cx="1834973" cy="3724678"/>
            <a:chOff x="5186401" y="494525"/>
            <a:chExt cx="1834973" cy="3724678"/>
          </a:xfrm>
        </p:grpSpPr>
        <p:sp>
          <p:nvSpPr>
            <p:cNvPr id="507" name="Google Shape;507;p53"/>
            <p:cNvSpPr/>
            <p:nvPr/>
          </p:nvSpPr>
          <p:spPr>
            <a:xfrm>
              <a:off x="5186401" y="494525"/>
              <a:ext cx="1834973" cy="3724678"/>
            </a:xfrm>
            <a:custGeom>
              <a:rect b="b" l="l" r="r" t="t"/>
              <a:pathLst>
                <a:path extrusionOk="0" h="189190" w="93205">
                  <a:moveTo>
                    <a:pt x="2870" y="0"/>
                  </a:moveTo>
                  <a:cubicBezTo>
                    <a:pt x="1280" y="0"/>
                    <a:pt x="0" y="1280"/>
                    <a:pt x="0" y="2914"/>
                  </a:cubicBezTo>
                  <a:lnTo>
                    <a:pt x="0" y="186320"/>
                  </a:lnTo>
                  <a:cubicBezTo>
                    <a:pt x="0" y="187909"/>
                    <a:pt x="1280" y="189190"/>
                    <a:pt x="2870" y="189190"/>
                  </a:cubicBezTo>
                  <a:lnTo>
                    <a:pt x="90334" y="189190"/>
                  </a:lnTo>
                  <a:cubicBezTo>
                    <a:pt x="91924" y="189190"/>
                    <a:pt x="93204" y="187909"/>
                    <a:pt x="93204" y="186320"/>
                  </a:cubicBezTo>
                  <a:lnTo>
                    <a:pt x="93204" y="2914"/>
                  </a:lnTo>
                  <a:cubicBezTo>
                    <a:pt x="93204" y="1280"/>
                    <a:pt x="91924" y="0"/>
                    <a:pt x="9033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53"/>
            <p:cNvSpPr/>
            <p:nvPr/>
          </p:nvSpPr>
          <p:spPr>
            <a:xfrm>
              <a:off x="5890455" y="3969678"/>
              <a:ext cx="458108" cy="154724"/>
            </a:xfrm>
            <a:custGeom>
              <a:rect b="b" l="l" r="r" t="t"/>
              <a:pathLst>
                <a:path extrusionOk="0" h="7859" w="23269">
                  <a:moveTo>
                    <a:pt x="796" y="0"/>
                  </a:moveTo>
                  <a:cubicBezTo>
                    <a:pt x="354" y="0"/>
                    <a:pt x="1" y="353"/>
                    <a:pt x="1" y="751"/>
                  </a:cubicBezTo>
                  <a:lnTo>
                    <a:pt x="1" y="7064"/>
                  </a:lnTo>
                  <a:cubicBezTo>
                    <a:pt x="1" y="7506"/>
                    <a:pt x="354" y="7859"/>
                    <a:pt x="796" y="7859"/>
                  </a:cubicBezTo>
                  <a:lnTo>
                    <a:pt x="22474" y="7859"/>
                  </a:lnTo>
                  <a:cubicBezTo>
                    <a:pt x="22916" y="7859"/>
                    <a:pt x="23269" y="7506"/>
                    <a:pt x="23269" y="7064"/>
                  </a:cubicBezTo>
                  <a:lnTo>
                    <a:pt x="23269" y="751"/>
                  </a:lnTo>
                  <a:cubicBezTo>
                    <a:pt x="23269" y="353"/>
                    <a:pt x="22916" y="0"/>
                    <a:pt x="2247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509" name="Google Shape;509;p53"/>
          <p:cNvPicPr preferRelativeResize="0"/>
          <p:nvPr/>
        </p:nvPicPr>
        <p:blipFill rotWithShape="1">
          <a:blip r:embed="rId3">
            <a:alphaModFix/>
          </a:blip>
          <a:srcRect b="0" l="990" r="990" t="0"/>
          <a:stretch/>
        </p:blipFill>
        <p:spPr>
          <a:xfrm>
            <a:off x="1608538" y="891935"/>
            <a:ext cx="1664599" cy="3176198"/>
          </a:xfrm>
          <a:prstGeom prst="rect">
            <a:avLst/>
          </a:prstGeom>
          <a:noFill/>
          <a:ln>
            <a:noFill/>
          </a:ln>
        </p:spPr>
      </p:pic>
      <p:pic>
        <p:nvPicPr>
          <p:cNvPr id="510" name="Google Shape;510;p53"/>
          <p:cNvPicPr preferRelativeResize="0"/>
          <p:nvPr/>
        </p:nvPicPr>
        <p:blipFill rotWithShape="1">
          <a:blip r:embed="rId4">
            <a:alphaModFix/>
          </a:blip>
          <a:srcRect b="0" l="4813" r="12199" t="0"/>
          <a:stretch/>
        </p:blipFill>
        <p:spPr>
          <a:xfrm>
            <a:off x="1608550" y="891925"/>
            <a:ext cx="1664575" cy="317620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4" name="Shape 514"/>
        <p:cNvGrpSpPr/>
        <p:nvPr/>
      </p:nvGrpSpPr>
      <p:grpSpPr>
        <a:xfrm>
          <a:off x="0" y="0"/>
          <a:ext cx="0" cy="0"/>
          <a:chOff x="0" y="0"/>
          <a:chExt cx="0" cy="0"/>
        </a:xfrm>
      </p:grpSpPr>
      <p:sp>
        <p:nvSpPr>
          <p:cNvPr id="515" name="Google Shape;515;p5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Project timeline</a:t>
            </a:r>
            <a:endParaRPr/>
          </a:p>
        </p:txBody>
      </p:sp>
      <p:sp>
        <p:nvSpPr>
          <p:cNvPr id="516" name="Google Shape;516;p54"/>
          <p:cNvSpPr/>
          <p:nvPr/>
        </p:nvSpPr>
        <p:spPr>
          <a:xfrm>
            <a:off x="1652300" y="1361700"/>
            <a:ext cx="176400" cy="176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54"/>
          <p:cNvSpPr/>
          <p:nvPr/>
        </p:nvSpPr>
        <p:spPr>
          <a:xfrm>
            <a:off x="3540000" y="1361700"/>
            <a:ext cx="176400" cy="176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54"/>
          <p:cNvSpPr/>
          <p:nvPr/>
        </p:nvSpPr>
        <p:spPr>
          <a:xfrm>
            <a:off x="5427700" y="1361700"/>
            <a:ext cx="176400" cy="176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54"/>
          <p:cNvSpPr/>
          <p:nvPr/>
        </p:nvSpPr>
        <p:spPr>
          <a:xfrm>
            <a:off x="7315400" y="1361700"/>
            <a:ext cx="176400" cy="176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54"/>
          <p:cNvSpPr txBox="1"/>
          <p:nvPr/>
        </p:nvSpPr>
        <p:spPr>
          <a:xfrm flipH="1">
            <a:off x="834300" y="1786375"/>
            <a:ext cx="1812300" cy="852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Cairo"/>
                <a:ea typeface="Cairo"/>
                <a:cs typeface="Cairo"/>
                <a:sym typeface="Cairo"/>
              </a:rPr>
              <a:t>Conduct market research and analyze the target audience to identify opportunities</a:t>
            </a:r>
            <a:endParaRPr sz="1200">
              <a:solidFill>
                <a:schemeClr val="dk1"/>
              </a:solidFill>
              <a:latin typeface="Cairo"/>
              <a:ea typeface="Cairo"/>
              <a:cs typeface="Cairo"/>
              <a:sym typeface="Cairo"/>
            </a:endParaRPr>
          </a:p>
        </p:txBody>
      </p:sp>
      <p:sp>
        <p:nvSpPr>
          <p:cNvPr id="521" name="Google Shape;521;p54"/>
          <p:cNvSpPr txBox="1"/>
          <p:nvPr/>
        </p:nvSpPr>
        <p:spPr>
          <a:xfrm flipH="1">
            <a:off x="2722000" y="1786375"/>
            <a:ext cx="1812300" cy="852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Cairo"/>
                <a:ea typeface="Cairo"/>
                <a:cs typeface="Cairo"/>
                <a:sym typeface="Cairo"/>
              </a:rPr>
              <a:t>Create the product or service by defining features, design, and functionality</a:t>
            </a:r>
            <a:endParaRPr sz="1200">
              <a:solidFill>
                <a:schemeClr val="dk1"/>
              </a:solidFill>
              <a:latin typeface="Cairo"/>
              <a:ea typeface="Cairo"/>
              <a:cs typeface="Cairo"/>
              <a:sym typeface="Cairo"/>
            </a:endParaRPr>
          </a:p>
        </p:txBody>
      </p:sp>
      <p:sp>
        <p:nvSpPr>
          <p:cNvPr id="522" name="Google Shape;522;p54"/>
          <p:cNvSpPr txBox="1"/>
          <p:nvPr/>
        </p:nvSpPr>
        <p:spPr>
          <a:xfrm flipH="1">
            <a:off x="4609700" y="1786375"/>
            <a:ext cx="1812300" cy="852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Cairo"/>
                <a:ea typeface="Cairo"/>
                <a:cs typeface="Cairo"/>
                <a:sym typeface="Cairo"/>
              </a:rPr>
              <a:t>Test the product with a group of users to receive feedback and improve the product</a:t>
            </a:r>
            <a:endParaRPr sz="1200">
              <a:solidFill>
                <a:schemeClr val="dk1"/>
              </a:solidFill>
              <a:latin typeface="Cairo"/>
              <a:ea typeface="Cairo"/>
              <a:cs typeface="Cairo"/>
              <a:sym typeface="Cairo"/>
            </a:endParaRPr>
          </a:p>
        </p:txBody>
      </p:sp>
      <p:sp>
        <p:nvSpPr>
          <p:cNvPr id="523" name="Google Shape;523;p54"/>
          <p:cNvSpPr txBox="1"/>
          <p:nvPr/>
        </p:nvSpPr>
        <p:spPr>
          <a:xfrm flipH="1">
            <a:off x="6497400" y="1786375"/>
            <a:ext cx="1812300" cy="852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Cairo"/>
                <a:ea typeface="Cairo"/>
                <a:cs typeface="Cairo"/>
                <a:sym typeface="Cairo"/>
              </a:rPr>
              <a:t>Execute a marketing campaign to promote the product to the target audience</a:t>
            </a:r>
            <a:endParaRPr sz="1200">
              <a:solidFill>
                <a:schemeClr val="dk1"/>
              </a:solidFill>
              <a:latin typeface="Cairo"/>
              <a:ea typeface="Cairo"/>
              <a:cs typeface="Cairo"/>
              <a:sym typeface="Cairo"/>
            </a:endParaRPr>
          </a:p>
        </p:txBody>
      </p:sp>
      <p:cxnSp>
        <p:nvCxnSpPr>
          <p:cNvPr id="524" name="Google Shape;524;p54"/>
          <p:cNvCxnSpPr>
            <a:stCxn id="516" idx="6"/>
            <a:endCxn id="517" idx="2"/>
          </p:cNvCxnSpPr>
          <p:nvPr/>
        </p:nvCxnSpPr>
        <p:spPr>
          <a:xfrm>
            <a:off x="1828700" y="1449900"/>
            <a:ext cx="1711200" cy="0"/>
          </a:xfrm>
          <a:prstGeom prst="straightConnector1">
            <a:avLst/>
          </a:prstGeom>
          <a:noFill/>
          <a:ln cap="flat" cmpd="sng" w="9525">
            <a:solidFill>
              <a:schemeClr val="dk1"/>
            </a:solidFill>
            <a:prstDash val="solid"/>
            <a:round/>
            <a:headEnd len="med" w="med" type="none"/>
            <a:tailEnd len="med" w="med" type="none"/>
          </a:ln>
        </p:spPr>
      </p:cxnSp>
      <p:cxnSp>
        <p:nvCxnSpPr>
          <p:cNvPr id="525" name="Google Shape;525;p54"/>
          <p:cNvCxnSpPr>
            <a:stCxn id="517" idx="6"/>
            <a:endCxn id="518" idx="2"/>
          </p:cNvCxnSpPr>
          <p:nvPr/>
        </p:nvCxnSpPr>
        <p:spPr>
          <a:xfrm>
            <a:off x="3716400" y="1449900"/>
            <a:ext cx="1711200" cy="0"/>
          </a:xfrm>
          <a:prstGeom prst="straightConnector1">
            <a:avLst/>
          </a:prstGeom>
          <a:noFill/>
          <a:ln cap="flat" cmpd="sng" w="9525">
            <a:solidFill>
              <a:schemeClr val="dk1"/>
            </a:solidFill>
            <a:prstDash val="solid"/>
            <a:round/>
            <a:headEnd len="med" w="med" type="none"/>
            <a:tailEnd len="med" w="med" type="none"/>
          </a:ln>
        </p:spPr>
      </p:cxnSp>
      <p:cxnSp>
        <p:nvCxnSpPr>
          <p:cNvPr id="526" name="Google Shape;526;p54"/>
          <p:cNvCxnSpPr>
            <a:stCxn id="518" idx="6"/>
            <a:endCxn id="519" idx="2"/>
          </p:cNvCxnSpPr>
          <p:nvPr/>
        </p:nvCxnSpPr>
        <p:spPr>
          <a:xfrm>
            <a:off x="5604100" y="1449900"/>
            <a:ext cx="1711200" cy="0"/>
          </a:xfrm>
          <a:prstGeom prst="straightConnector1">
            <a:avLst/>
          </a:prstGeom>
          <a:noFill/>
          <a:ln cap="flat" cmpd="sng" w="9525">
            <a:solidFill>
              <a:schemeClr val="dk1"/>
            </a:solidFill>
            <a:prstDash val="solid"/>
            <a:round/>
            <a:headEnd len="med" w="med" type="none"/>
            <a:tailEnd len="med" w="med" type="none"/>
          </a:ln>
        </p:spPr>
      </p:cxnSp>
      <p:cxnSp>
        <p:nvCxnSpPr>
          <p:cNvPr id="527" name="Google Shape;527;p54"/>
          <p:cNvCxnSpPr>
            <a:stCxn id="516" idx="4"/>
            <a:endCxn id="520" idx="0"/>
          </p:cNvCxnSpPr>
          <p:nvPr/>
        </p:nvCxnSpPr>
        <p:spPr>
          <a:xfrm>
            <a:off x="1740500" y="1538100"/>
            <a:ext cx="0" cy="248400"/>
          </a:xfrm>
          <a:prstGeom prst="straightConnector1">
            <a:avLst/>
          </a:prstGeom>
          <a:noFill/>
          <a:ln cap="flat" cmpd="sng" w="9525">
            <a:solidFill>
              <a:schemeClr val="dk1"/>
            </a:solidFill>
            <a:prstDash val="solid"/>
            <a:round/>
            <a:headEnd len="med" w="med" type="none"/>
            <a:tailEnd len="med" w="med" type="none"/>
          </a:ln>
        </p:spPr>
      </p:cxnSp>
      <p:cxnSp>
        <p:nvCxnSpPr>
          <p:cNvPr id="528" name="Google Shape;528;p54"/>
          <p:cNvCxnSpPr>
            <a:stCxn id="517" idx="4"/>
            <a:endCxn id="521" idx="0"/>
          </p:cNvCxnSpPr>
          <p:nvPr/>
        </p:nvCxnSpPr>
        <p:spPr>
          <a:xfrm>
            <a:off x="3628200" y="1538100"/>
            <a:ext cx="0" cy="248400"/>
          </a:xfrm>
          <a:prstGeom prst="straightConnector1">
            <a:avLst/>
          </a:prstGeom>
          <a:noFill/>
          <a:ln cap="flat" cmpd="sng" w="9525">
            <a:solidFill>
              <a:schemeClr val="dk1"/>
            </a:solidFill>
            <a:prstDash val="solid"/>
            <a:round/>
            <a:headEnd len="med" w="med" type="none"/>
            <a:tailEnd len="med" w="med" type="none"/>
          </a:ln>
        </p:spPr>
      </p:cxnSp>
      <p:cxnSp>
        <p:nvCxnSpPr>
          <p:cNvPr id="529" name="Google Shape;529;p54"/>
          <p:cNvCxnSpPr>
            <a:stCxn id="518" idx="4"/>
            <a:endCxn id="522" idx="0"/>
          </p:cNvCxnSpPr>
          <p:nvPr/>
        </p:nvCxnSpPr>
        <p:spPr>
          <a:xfrm>
            <a:off x="5515900" y="1538100"/>
            <a:ext cx="0" cy="248400"/>
          </a:xfrm>
          <a:prstGeom prst="straightConnector1">
            <a:avLst/>
          </a:prstGeom>
          <a:noFill/>
          <a:ln cap="flat" cmpd="sng" w="9525">
            <a:solidFill>
              <a:schemeClr val="dk1"/>
            </a:solidFill>
            <a:prstDash val="solid"/>
            <a:round/>
            <a:headEnd len="med" w="med" type="none"/>
            <a:tailEnd len="med" w="med" type="none"/>
          </a:ln>
        </p:spPr>
      </p:cxnSp>
      <p:cxnSp>
        <p:nvCxnSpPr>
          <p:cNvPr id="530" name="Google Shape;530;p54"/>
          <p:cNvCxnSpPr>
            <a:stCxn id="519" idx="4"/>
            <a:endCxn id="523" idx="0"/>
          </p:cNvCxnSpPr>
          <p:nvPr/>
        </p:nvCxnSpPr>
        <p:spPr>
          <a:xfrm>
            <a:off x="7403600" y="1538100"/>
            <a:ext cx="0" cy="248400"/>
          </a:xfrm>
          <a:prstGeom prst="straightConnector1">
            <a:avLst/>
          </a:prstGeom>
          <a:noFill/>
          <a:ln cap="flat" cmpd="sng" w="9525">
            <a:solidFill>
              <a:schemeClr val="dk1"/>
            </a:solidFill>
            <a:prstDash val="solid"/>
            <a:round/>
            <a:headEnd len="med" w="med" type="none"/>
            <a:tailEnd len="med" w="med" type="none"/>
          </a:ln>
        </p:spPr>
      </p:cxnSp>
      <p:sp>
        <p:nvSpPr>
          <p:cNvPr id="531" name="Google Shape;531;p54"/>
          <p:cNvSpPr/>
          <p:nvPr/>
        </p:nvSpPr>
        <p:spPr>
          <a:xfrm>
            <a:off x="1652300" y="3176925"/>
            <a:ext cx="176400" cy="176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54"/>
          <p:cNvSpPr/>
          <p:nvPr/>
        </p:nvSpPr>
        <p:spPr>
          <a:xfrm>
            <a:off x="3540000" y="3176925"/>
            <a:ext cx="176400" cy="176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54"/>
          <p:cNvSpPr/>
          <p:nvPr/>
        </p:nvSpPr>
        <p:spPr>
          <a:xfrm>
            <a:off x="5427700" y="3176925"/>
            <a:ext cx="176400" cy="176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54"/>
          <p:cNvSpPr/>
          <p:nvPr/>
        </p:nvSpPr>
        <p:spPr>
          <a:xfrm>
            <a:off x="7315400" y="3176925"/>
            <a:ext cx="176400" cy="176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54"/>
          <p:cNvSpPr txBox="1"/>
          <p:nvPr/>
        </p:nvSpPr>
        <p:spPr>
          <a:xfrm flipH="1">
            <a:off x="834300" y="3601600"/>
            <a:ext cx="1812300" cy="852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Cairo"/>
                <a:ea typeface="Cairo"/>
                <a:cs typeface="Cairo"/>
                <a:sym typeface="Cairo"/>
              </a:rPr>
              <a:t>Release the product or service to the market with a comprehensive launch plan</a:t>
            </a:r>
            <a:endParaRPr sz="1200">
              <a:solidFill>
                <a:schemeClr val="dk1"/>
              </a:solidFill>
              <a:latin typeface="Cairo"/>
              <a:ea typeface="Cairo"/>
              <a:cs typeface="Cairo"/>
              <a:sym typeface="Cairo"/>
            </a:endParaRPr>
          </a:p>
        </p:txBody>
      </p:sp>
      <p:sp>
        <p:nvSpPr>
          <p:cNvPr id="536" name="Google Shape;536;p54"/>
          <p:cNvSpPr txBox="1"/>
          <p:nvPr/>
        </p:nvSpPr>
        <p:spPr>
          <a:xfrm flipH="1">
            <a:off x="2722000" y="3601600"/>
            <a:ext cx="1812300" cy="852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Cairo"/>
                <a:ea typeface="Cairo"/>
                <a:cs typeface="Cairo"/>
                <a:sym typeface="Cairo"/>
              </a:rPr>
              <a:t>Provide customer support to ensure customer satisfaction</a:t>
            </a:r>
            <a:endParaRPr sz="1200">
              <a:solidFill>
                <a:schemeClr val="dk1"/>
              </a:solidFill>
              <a:latin typeface="Cairo"/>
              <a:ea typeface="Cairo"/>
              <a:cs typeface="Cairo"/>
              <a:sym typeface="Cairo"/>
            </a:endParaRPr>
          </a:p>
        </p:txBody>
      </p:sp>
      <p:sp>
        <p:nvSpPr>
          <p:cNvPr id="537" name="Google Shape;537;p54"/>
          <p:cNvSpPr txBox="1"/>
          <p:nvPr/>
        </p:nvSpPr>
        <p:spPr>
          <a:xfrm flipH="1">
            <a:off x="4609700" y="3601600"/>
            <a:ext cx="1812300" cy="852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Cairo"/>
                <a:ea typeface="Cairo"/>
                <a:cs typeface="Cairo"/>
                <a:sym typeface="Cairo"/>
              </a:rPr>
              <a:t>Explore opportunities for growth and expansion of the product or service</a:t>
            </a:r>
            <a:endParaRPr sz="1200">
              <a:solidFill>
                <a:schemeClr val="dk1"/>
              </a:solidFill>
              <a:latin typeface="Cairo"/>
              <a:ea typeface="Cairo"/>
              <a:cs typeface="Cairo"/>
              <a:sym typeface="Cairo"/>
            </a:endParaRPr>
          </a:p>
        </p:txBody>
      </p:sp>
      <p:sp>
        <p:nvSpPr>
          <p:cNvPr id="538" name="Google Shape;538;p54"/>
          <p:cNvSpPr txBox="1"/>
          <p:nvPr/>
        </p:nvSpPr>
        <p:spPr>
          <a:xfrm flipH="1">
            <a:off x="6497400" y="3601600"/>
            <a:ext cx="1812300" cy="852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Cairo"/>
                <a:ea typeface="Cairo"/>
                <a:cs typeface="Cairo"/>
                <a:sym typeface="Cairo"/>
              </a:rPr>
              <a:t>Continuously improve the product based on customer feedback and market trends</a:t>
            </a:r>
            <a:endParaRPr sz="1200">
              <a:solidFill>
                <a:schemeClr val="dk1"/>
              </a:solidFill>
              <a:latin typeface="Cairo"/>
              <a:ea typeface="Cairo"/>
              <a:cs typeface="Cairo"/>
              <a:sym typeface="Cairo"/>
            </a:endParaRPr>
          </a:p>
        </p:txBody>
      </p:sp>
      <p:cxnSp>
        <p:nvCxnSpPr>
          <p:cNvPr id="539" name="Google Shape;539;p54"/>
          <p:cNvCxnSpPr>
            <a:stCxn id="531" idx="6"/>
            <a:endCxn id="532" idx="2"/>
          </p:cNvCxnSpPr>
          <p:nvPr/>
        </p:nvCxnSpPr>
        <p:spPr>
          <a:xfrm>
            <a:off x="1828700" y="3265125"/>
            <a:ext cx="1711200" cy="0"/>
          </a:xfrm>
          <a:prstGeom prst="straightConnector1">
            <a:avLst/>
          </a:prstGeom>
          <a:noFill/>
          <a:ln cap="flat" cmpd="sng" w="9525">
            <a:solidFill>
              <a:schemeClr val="dk1"/>
            </a:solidFill>
            <a:prstDash val="solid"/>
            <a:round/>
            <a:headEnd len="med" w="med" type="none"/>
            <a:tailEnd len="med" w="med" type="none"/>
          </a:ln>
        </p:spPr>
      </p:cxnSp>
      <p:cxnSp>
        <p:nvCxnSpPr>
          <p:cNvPr id="540" name="Google Shape;540;p54"/>
          <p:cNvCxnSpPr>
            <a:stCxn id="532" idx="6"/>
            <a:endCxn id="533" idx="2"/>
          </p:cNvCxnSpPr>
          <p:nvPr/>
        </p:nvCxnSpPr>
        <p:spPr>
          <a:xfrm>
            <a:off x="3716400" y="3265125"/>
            <a:ext cx="1711200" cy="0"/>
          </a:xfrm>
          <a:prstGeom prst="straightConnector1">
            <a:avLst/>
          </a:prstGeom>
          <a:noFill/>
          <a:ln cap="flat" cmpd="sng" w="9525">
            <a:solidFill>
              <a:schemeClr val="dk1"/>
            </a:solidFill>
            <a:prstDash val="solid"/>
            <a:round/>
            <a:headEnd len="med" w="med" type="none"/>
            <a:tailEnd len="med" w="med" type="none"/>
          </a:ln>
        </p:spPr>
      </p:cxnSp>
      <p:cxnSp>
        <p:nvCxnSpPr>
          <p:cNvPr id="541" name="Google Shape;541;p54"/>
          <p:cNvCxnSpPr>
            <a:stCxn id="533" idx="6"/>
            <a:endCxn id="534" idx="2"/>
          </p:cNvCxnSpPr>
          <p:nvPr/>
        </p:nvCxnSpPr>
        <p:spPr>
          <a:xfrm>
            <a:off x="5604100" y="3265125"/>
            <a:ext cx="1711200" cy="0"/>
          </a:xfrm>
          <a:prstGeom prst="straightConnector1">
            <a:avLst/>
          </a:prstGeom>
          <a:noFill/>
          <a:ln cap="flat" cmpd="sng" w="9525">
            <a:solidFill>
              <a:schemeClr val="dk1"/>
            </a:solidFill>
            <a:prstDash val="solid"/>
            <a:round/>
            <a:headEnd len="med" w="med" type="none"/>
            <a:tailEnd len="med" w="med" type="none"/>
          </a:ln>
        </p:spPr>
      </p:cxnSp>
      <p:cxnSp>
        <p:nvCxnSpPr>
          <p:cNvPr id="542" name="Google Shape;542;p54"/>
          <p:cNvCxnSpPr>
            <a:stCxn id="531" idx="4"/>
            <a:endCxn id="535" idx="0"/>
          </p:cNvCxnSpPr>
          <p:nvPr/>
        </p:nvCxnSpPr>
        <p:spPr>
          <a:xfrm>
            <a:off x="1740500" y="3353325"/>
            <a:ext cx="0" cy="248400"/>
          </a:xfrm>
          <a:prstGeom prst="straightConnector1">
            <a:avLst/>
          </a:prstGeom>
          <a:noFill/>
          <a:ln cap="flat" cmpd="sng" w="9525">
            <a:solidFill>
              <a:schemeClr val="dk1"/>
            </a:solidFill>
            <a:prstDash val="solid"/>
            <a:round/>
            <a:headEnd len="med" w="med" type="none"/>
            <a:tailEnd len="med" w="med" type="none"/>
          </a:ln>
        </p:spPr>
      </p:cxnSp>
      <p:cxnSp>
        <p:nvCxnSpPr>
          <p:cNvPr id="543" name="Google Shape;543;p54"/>
          <p:cNvCxnSpPr>
            <a:stCxn id="532" idx="4"/>
            <a:endCxn id="536" idx="0"/>
          </p:cNvCxnSpPr>
          <p:nvPr/>
        </p:nvCxnSpPr>
        <p:spPr>
          <a:xfrm>
            <a:off x="3628200" y="3353325"/>
            <a:ext cx="0" cy="248400"/>
          </a:xfrm>
          <a:prstGeom prst="straightConnector1">
            <a:avLst/>
          </a:prstGeom>
          <a:noFill/>
          <a:ln cap="flat" cmpd="sng" w="9525">
            <a:solidFill>
              <a:schemeClr val="dk1"/>
            </a:solidFill>
            <a:prstDash val="solid"/>
            <a:round/>
            <a:headEnd len="med" w="med" type="none"/>
            <a:tailEnd len="med" w="med" type="none"/>
          </a:ln>
        </p:spPr>
      </p:cxnSp>
      <p:cxnSp>
        <p:nvCxnSpPr>
          <p:cNvPr id="544" name="Google Shape;544;p54"/>
          <p:cNvCxnSpPr>
            <a:stCxn id="533" idx="4"/>
            <a:endCxn id="537" idx="0"/>
          </p:cNvCxnSpPr>
          <p:nvPr/>
        </p:nvCxnSpPr>
        <p:spPr>
          <a:xfrm>
            <a:off x="5515900" y="3353325"/>
            <a:ext cx="0" cy="248400"/>
          </a:xfrm>
          <a:prstGeom prst="straightConnector1">
            <a:avLst/>
          </a:prstGeom>
          <a:noFill/>
          <a:ln cap="flat" cmpd="sng" w="9525">
            <a:solidFill>
              <a:schemeClr val="dk1"/>
            </a:solidFill>
            <a:prstDash val="solid"/>
            <a:round/>
            <a:headEnd len="med" w="med" type="none"/>
            <a:tailEnd len="med" w="med" type="none"/>
          </a:ln>
        </p:spPr>
      </p:cxnSp>
      <p:cxnSp>
        <p:nvCxnSpPr>
          <p:cNvPr id="545" name="Google Shape;545;p54"/>
          <p:cNvCxnSpPr>
            <a:stCxn id="534" idx="4"/>
            <a:endCxn id="538" idx="0"/>
          </p:cNvCxnSpPr>
          <p:nvPr/>
        </p:nvCxnSpPr>
        <p:spPr>
          <a:xfrm>
            <a:off x="7403600" y="3353325"/>
            <a:ext cx="0" cy="248400"/>
          </a:xfrm>
          <a:prstGeom prst="straightConnector1">
            <a:avLst/>
          </a:prstGeom>
          <a:noFill/>
          <a:ln cap="flat" cmpd="sng" w="9525">
            <a:solidFill>
              <a:schemeClr val="dk1"/>
            </a:solidFill>
            <a:prstDash val="solid"/>
            <a:round/>
            <a:headEnd len="med" w="med" type="none"/>
            <a:tailEnd len="med" w="med" type="none"/>
          </a:ln>
        </p:spPr>
      </p:cxnSp>
      <p:cxnSp>
        <p:nvCxnSpPr>
          <p:cNvPr id="546" name="Google Shape;546;p54"/>
          <p:cNvCxnSpPr>
            <a:stCxn id="519" idx="6"/>
            <a:endCxn id="531" idx="2"/>
          </p:cNvCxnSpPr>
          <p:nvPr/>
        </p:nvCxnSpPr>
        <p:spPr>
          <a:xfrm flipH="1">
            <a:off x="1652300" y="1449900"/>
            <a:ext cx="5839500" cy="1815300"/>
          </a:xfrm>
          <a:prstGeom prst="bentConnector5">
            <a:avLst>
              <a:gd fmla="val -16013" name="adj1"/>
              <a:gd fmla="val 80359" name="adj2"/>
              <a:gd fmla="val 115867" name="adj3"/>
            </a:avLst>
          </a:prstGeom>
          <a:noFill/>
          <a:ln cap="flat" cmpd="sng" w="9525">
            <a:solidFill>
              <a:schemeClr val="dk1"/>
            </a:solidFill>
            <a:prstDash val="solid"/>
            <a:round/>
            <a:headEnd len="med" w="med" type="none"/>
            <a:tailEnd len="med" w="med" type="none"/>
          </a:ln>
        </p:spPr>
      </p:cxn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0" name="Shape 550"/>
        <p:cNvGrpSpPr/>
        <p:nvPr/>
      </p:nvGrpSpPr>
      <p:grpSpPr>
        <a:xfrm>
          <a:off x="0" y="0"/>
          <a:ext cx="0" cy="0"/>
          <a:chOff x="0" y="0"/>
          <a:chExt cx="0" cy="0"/>
        </a:xfrm>
      </p:grpSpPr>
      <p:sp>
        <p:nvSpPr>
          <p:cNvPr id="551" name="Google Shape;551;p5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Project roadmap</a:t>
            </a:r>
            <a:endParaRPr/>
          </a:p>
        </p:txBody>
      </p:sp>
      <p:graphicFrame>
        <p:nvGraphicFramePr>
          <p:cNvPr id="552" name="Google Shape;552;p55"/>
          <p:cNvGraphicFramePr/>
          <p:nvPr/>
        </p:nvGraphicFramePr>
        <p:xfrm>
          <a:off x="788775" y="1353913"/>
          <a:ext cx="3000000" cy="3000000"/>
        </p:xfrm>
        <a:graphic>
          <a:graphicData uri="http://schemas.openxmlformats.org/drawingml/2006/table">
            <a:tbl>
              <a:tblPr>
                <a:noFill/>
                <a:tableStyleId>{18F8756F-E0A5-4197-8A64-E45D64FDF42E}</a:tableStyleId>
              </a:tblPr>
              <a:tblGrid>
                <a:gridCol w="1337525"/>
                <a:gridCol w="2004625"/>
                <a:gridCol w="352025"/>
                <a:gridCol w="352025"/>
                <a:gridCol w="352025"/>
                <a:gridCol w="352025"/>
                <a:gridCol w="352025"/>
                <a:gridCol w="352025"/>
                <a:gridCol w="352025"/>
                <a:gridCol w="352025"/>
                <a:gridCol w="352025"/>
                <a:gridCol w="352025"/>
                <a:gridCol w="352025"/>
                <a:gridCol w="352025"/>
              </a:tblGrid>
              <a:tr h="441850">
                <a:tc>
                  <a:txBody>
                    <a:bodyPr/>
                    <a:lstStyle/>
                    <a:p>
                      <a:pPr indent="0" lvl="0" marL="0" rtl="0" algn="ctr">
                        <a:spcBef>
                          <a:spcPts val="0"/>
                        </a:spcBef>
                        <a:spcAft>
                          <a:spcPts val="0"/>
                        </a:spcAft>
                        <a:buNone/>
                      </a:pPr>
                      <a:r>
                        <a:rPr lang="en" sz="1200">
                          <a:solidFill>
                            <a:schemeClr val="dk1"/>
                          </a:solidFill>
                          <a:latin typeface="Space Grotesk Medium"/>
                          <a:ea typeface="Space Grotesk Medium"/>
                          <a:cs typeface="Space Grotesk Medium"/>
                          <a:sym typeface="Space Grotesk Medium"/>
                        </a:rPr>
                        <a:t>Initiative</a:t>
                      </a:r>
                      <a:endParaRPr sz="1800">
                        <a:solidFill>
                          <a:schemeClr val="dk1"/>
                        </a:solidFill>
                        <a:latin typeface="Space Grotesk Medium"/>
                        <a:ea typeface="Space Grotesk Medium"/>
                        <a:cs typeface="Space Grotesk Medium"/>
                        <a:sym typeface="Space Grotesk Medium"/>
                      </a:endParaRPr>
                    </a:p>
                  </a:txBody>
                  <a:tcPr marT="68575" marB="6857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sz="1200">
                          <a:solidFill>
                            <a:schemeClr val="dk1"/>
                          </a:solidFill>
                          <a:latin typeface="Space Grotesk Medium"/>
                          <a:ea typeface="Space Grotesk Medium"/>
                          <a:cs typeface="Space Grotesk Medium"/>
                          <a:sym typeface="Space Grotesk Medium"/>
                        </a:rPr>
                        <a:t>Objective</a:t>
                      </a:r>
                      <a:endParaRPr sz="1200">
                        <a:solidFill>
                          <a:schemeClr val="dk1"/>
                        </a:solidFill>
                        <a:latin typeface="Space Grotesk Medium"/>
                        <a:ea typeface="Space Grotesk Medium"/>
                        <a:cs typeface="Space Grotesk Medium"/>
                        <a:sym typeface="Space Grotesk Medium"/>
                      </a:endParaRPr>
                    </a:p>
                  </a:txBody>
                  <a:tcPr marT="0" marB="0" marR="0"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sz="1200">
                          <a:solidFill>
                            <a:schemeClr val="dk1"/>
                          </a:solidFill>
                          <a:latin typeface="Space Grotesk Medium"/>
                          <a:ea typeface="Space Grotesk Medium"/>
                          <a:cs typeface="Space Grotesk Medium"/>
                          <a:sym typeface="Space Grotesk Medium"/>
                        </a:rPr>
                        <a:t>Jan</a:t>
                      </a:r>
                      <a:endParaRPr sz="1200">
                        <a:solidFill>
                          <a:schemeClr val="dk1"/>
                        </a:solidFill>
                        <a:latin typeface="Space Grotesk Medium"/>
                        <a:ea typeface="Space Grotesk Medium"/>
                        <a:cs typeface="Space Grotesk Medium"/>
                        <a:sym typeface="Space Grotesk Medium"/>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sz="1200">
                          <a:solidFill>
                            <a:schemeClr val="dk1"/>
                          </a:solidFill>
                          <a:latin typeface="Space Grotesk Medium"/>
                          <a:ea typeface="Space Grotesk Medium"/>
                          <a:cs typeface="Space Grotesk Medium"/>
                          <a:sym typeface="Space Grotesk Medium"/>
                        </a:rPr>
                        <a:t>Feb</a:t>
                      </a:r>
                      <a:endParaRPr sz="1200">
                        <a:solidFill>
                          <a:schemeClr val="dk1"/>
                        </a:solidFill>
                        <a:latin typeface="Space Grotesk Medium"/>
                        <a:ea typeface="Space Grotesk Medium"/>
                        <a:cs typeface="Space Grotesk Medium"/>
                        <a:sym typeface="Space Grotesk Medium"/>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sz="1200">
                          <a:solidFill>
                            <a:schemeClr val="dk1"/>
                          </a:solidFill>
                          <a:latin typeface="Space Grotesk Medium"/>
                          <a:ea typeface="Space Grotesk Medium"/>
                          <a:cs typeface="Space Grotesk Medium"/>
                          <a:sym typeface="Space Grotesk Medium"/>
                        </a:rPr>
                        <a:t>Mar</a:t>
                      </a:r>
                      <a:endParaRPr sz="1200">
                        <a:solidFill>
                          <a:schemeClr val="dk1"/>
                        </a:solidFill>
                        <a:latin typeface="Space Grotesk Medium"/>
                        <a:ea typeface="Space Grotesk Medium"/>
                        <a:cs typeface="Space Grotesk Medium"/>
                        <a:sym typeface="Space Grotesk Medium"/>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Clr>
                          <a:srgbClr val="000000"/>
                        </a:buClr>
                        <a:buSzPts val="1100"/>
                        <a:buFont typeface="Arial"/>
                        <a:buNone/>
                      </a:pPr>
                      <a:r>
                        <a:rPr lang="en" sz="1200">
                          <a:solidFill>
                            <a:schemeClr val="dk1"/>
                          </a:solidFill>
                          <a:latin typeface="Space Grotesk Medium"/>
                          <a:ea typeface="Space Grotesk Medium"/>
                          <a:cs typeface="Space Grotesk Medium"/>
                          <a:sym typeface="Space Grotesk Medium"/>
                        </a:rPr>
                        <a:t>Apr</a:t>
                      </a:r>
                      <a:endParaRPr sz="1200">
                        <a:solidFill>
                          <a:schemeClr val="dk1"/>
                        </a:solidFill>
                        <a:latin typeface="Space Grotesk Medium"/>
                        <a:ea typeface="Space Grotesk Medium"/>
                        <a:cs typeface="Space Grotesk Medium"/>
                        <a:sym typeface="Space Grotesk Medium"/>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sz="1200">
                          <a:solidFill>
                            <a:schemeClr val="dk1"/>
                          </a:solidFill>
                          <a:latin typeface="Space Grotesk Medium"/>
                          <a:ea typeface="Space Grotesk Medium"/>
                          <a:cs typeface="Space Grotesk Medium"/>
                          <a:sym typeface="Space Grotesk Medium"/>
                        </a:rPr>
                        <a:t>May</a:t>
                      </a:r>
                      <a:endParaRPr sz="1200">
                        <a:solidFill>
                          <a:schemeClr val="dk1"/>
                        </a:solidFill>
                        <a:latin typeface="Space Grotesk Medium"/>
                        <a:ea typeface="Space Grotesk Medium"/>
                        <a:cs typeface="Space Grotesk Medium"/>
                        <a:sym typeface="Space Grotesk Medium"/>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sz="1200">
                          <a:solidFill>
                            <a:schemeClr val="dk1"/>
                          </a:solidFill>
                          <a:latin typeface="Space Grotesk Medium"/>
                          <a:ea typeface="Space Grotesk Medium"/>
                          <a:cs typeface="Space Grotesk Medium"/>
                          <a:sym typeface="Space Grotesk Medium"/>
                        </a:rPr>
                        <a:t>Jun</a:t>
                      </a:r>
                      <a:endParaRPr sz="1200">
                        <a:solidFill>
                          <a:schemeClr val="dk1"/>
                        </a:solidFill>
                        <a:latin typeface="Space Grotesk Medium"/>
                        <a:ea typeface="Space Grotesk Medium"/>
                        <a:cs typeface="Space Grotesk Medium"/>
                        <a:sym typeface="Space Grotesk Medium"/>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sz="1200">
                          <a:solidFill>
                            <a:schemeClr val="dk1"/>
                          </a:solidFill>
                          <a:latin typeface="Space Grotesk Medium"/>
                          <a:ea typeface="Space Grotesk Medium"/>
                          <a:cs typeface="Space Grotesk Medium"/>
                          <a:sym typeface="Space Grotesk Medium"/>
                        </a:rPr>
                        <a:t>Jul</a:t>
                      </a:r>
                      <a:endParaRPr sz="1200">
                        <a:solidFill>
                          <a:schemeClr val="dk1"/>
                        </a:solidFill>
                        <a:latin typeface="Space Grotesk Medium"/>
                        <a:ea typeface="Space Grotesk Medium"/>
                        <a:cs typeface="Space Grotesk Medium"/>
                        <a:sym typeface="Space Grotesk Medium"/>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sz="1200">
                          <a:solidFill>
                            <a:schemeClr val="dk1"/>
                          </a:solidFill>
                          <a:latin typeface="Space Grotesk Medium"/>
                          <a:ea typeface="Space Grotesk Medium"/>
                          <a:cs typeface="Space Grotesk Medium"/>
                          <a:sym typeface="Space Grotesk Medium"/>
                        </a:rPr>
                        <a:t>Aug</a:t>
                      </a:r>
                      <a:endParaRPr sz="1200">
                        <a:solidFill>
                          <a:schemeClr val="dk1"/>
                        </a:solidFill>
                        <a:latin typeface="Space Grotesk Medium"/>
                        <a:ea typeface="Space Grotesk Medium"/>
                        <a:cs typeface="Space Grotesk Medium"/>
                        <a:sym typeface="Space Grotesk Medium"/>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sz="1200">
                          <a:solidFill>
                            <a:schemeClr val="dk1"/>
                          </a:solidFill>
                          <a:latin typeface="Space Grotesk Medium"/>
                          <a:ea typeface="Space Grotesk Medium"/>
                          <a:cs typeface="Space Grotesk Medium"/>
                          <a:sym typeface="Space Grotesk Medium"/>
                        </a:rPr>
                        <a:t>Sep</a:t>
                      </a:r>
                      <a:endParaRPr sz="1200">
                        <a:solidFill>
                          <a:schemeClr val="dk1"/>
                        </a:solidFill>
                        <a:latin typeface="Space Grotesk Medium"/>
                        <a:ea typeface="Space Grotesk Medium"/>
                        <a:cs typeface="Space Grotesk Medium"/>
                        <a:sym typeface="Space Grotesk Medium"/>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sz="1200">
                          <a:solidFill>
                            <a:schemeClr val="dk1"/>
                          </a:solidFill>
                          <a:latin typeface="Space Grotesk Medium"/>
                          <a:ea typeface="Space Grotesk Medium"/>
                          <a:cs typeface="Space Grotesk Medium"/>
                          <a:sym typeface="Space Grotesk Medium"/>
                        </a:rPr>
                        <a:t>Oct</a:t>
                      </a:r>
                      <a:endParaRPr sz="1200">
                        <a:solidFill>
                          <a:schemeClr val="dk1"/>
                        </a:solidFill>
                        <a:latin typeface="Space Grotesk Medium"/>
                        <a:ea typeface="Space Grotesk Medium"/>
                        <a:cs typeface="Space Grotesk Medium"/>
                        <a:sym typeface="Space Grotesk Medium"/>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sz="1200">
                          <a:solidFill>
                            <a:schemeClr val="dk1"/>
                          </a:solidFill>
                          <a:latin typeface="Space Grotesk Medium"/>
                          <a:ea typeface="Space Grotesk Medium"/>
                          <a:cs typeface="Space Grotesk Medium"/>
                          <a:sym typeface="Space Grotesk Medium"/>
                        </a:rPr>
                        <a:t>Nov</a:t>
                      </a:r>
                      <a:endParaRPr sz="1200">
                        <a:solidFill>
                          <a:schemeClr val="dk1"/>
                        </a:solidFill>
                        <a:latin typeface="Space Grotesk Medium"/>
                        <a:ea typeface="Space Grotesk Medium"/>
                        <a:cs typeface="Space Grotesk Medium"/>
                        <a:sym typeface="Space Grotesk Medium"/>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Clr>
                          <a:srgbClr val="000000"/>
                        </a:buClr>
                        <a:buSzPts val="1100"/>
                        <a:buFont typeface="Arial"/>
                        <a:buNone/>
                      </a:pPr>
                      <a:r>
                        <a:rPr lang="en" sz="1200">
                          <a:solidFill>
                            <a:schemeClr val="dk1"/>
                          </a:solidFill>
                          <a:latin typeface="Space Grotesk Medium"/>
                          <a:ea typeface="Space Grotesk Medium"/>
                          <a:cs typeface="Space Grotesk Medium"/>
                          <a:sym typeface="Space Grotesk Medium"/>
                        </a:rPr>
                        <a:t>Dec</a:t>
                      </a:r>
                      <a:endParaRPr sz="1200">
                        <a:solidFill>
                          <a:schemeClr val="dk1"/>
                        </a:solidFill>
                        <a:latin typeface="Space Grotesk Medium"/>
                        <a:ea typeface="Space Grotesk Medium"/>
                        <a:cs typeface="Space Grotesk Medium"/>
                        <a:sym typeface="Space Grotesk Medium"/>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r>
              <a:tr h="450800">
                <a:tc>
                  <a:txBody>
                    <a:bodyPr/>
                    <a:lstStyle/>
                    <a:p>
                      <a:pPr indent="0" lvl="0" marL="0" rtl="0" algn="l">
                        <a:spcBef>
                          <a:spcPts val="0"/>
                        </a:spcBef>
                        <a:spcAft>
                          <a:spcPts val="0"/>
                        </a:spcAft>
                        <a:buNone/>
                      </a:pPr>
                      <a:r>
                        <a:rPr lang="en" sz="1000">
                          <a:solidFill>
                            <a:schemeClr val="dk1"/>
                          </a:solidFill>
                          <a:latin typeface="Cairo"/>
                          <a:ea typeface="Cairo"/>
                          <a:cs typeface="Cairo"/>
                          <a:sym typeface="Cairo"/>
                        </a:rPr>
                        <a:t>Market research</a:t>
                      </a:r>
                      <a:endParaRPr sz="1000">
                        <a:solidFill>
                          <a:schemeClr val="dk1"/>
                        </a:solidFill>
                        <a:latin typeface="Cairo"/>
                        <a:ea typeface="Cairo"/>
                        <a:cs typeface="Cairo"/>
                        <a:sym typeface="Cairo"/>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 sz="1000">
                          <a:solidFill>
                            <a:schemeClr val="dk1"/>
                          </a:solidFill>
                          <a:latin typeface="Cairo"/>
                          <a:ea typeface="Cairo"/>
                          <a:cs typeface="Cairo"/>
                          <a:sym typeface="Cairo"/>
                        </a:rPr>
                        <a:t>Increase brand awareness by 30% within the first year</a:t>
                      </a:r>
                      <a:endParaRPr sz="1000">
                        <a:solidFill>
                          <a:schemeClr val="dk1"/>
                        </a:solidFill>
                        <a:latin typeface="Cairo"/>
                        <a:ea typeface="Cairo"/>
                        <a:cs typeface="Cairo"/>
                        <a:sym typeface="Cairo"/>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sz="1000">
                        <a:solidFill>
                          <a:schemeClr val="dk1"/>
                        </a:solidFill>
                        <a:latin typeface="Cairo"/>
                        <a:ea typeface="Cairo"/>
                        <a:cs typeface="Cairo"/>
                        <a:sym typeface="Cair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01CFE6">
                        <a:alpha val="30000"/>
                      </a:srgbClr>
                    </a:solidFill>
                  </a:tcPr>
                </a:tc>
                <a:tc>
                  <a:txBody>
                    <a:bodyPr/>
                    <a:lstStyle/>
                    <a:p>
                      <a:pPr indent="0" lvl="0" marL="0" rtl="0" algn="l">
                        <a:spcBef>
                          <a:spcPts val="0"/>
                        </a:spcBef>
                        <a:spcAft>
                          <a:spcPts val="0"/>
                        </a:spcAft>
                        <a:buNone/>
                      </a:pPr>
                      <a:r>
                        <a:t/>
                      </a:r>
                      <a:endParaRPr sz="1000">
                        <a:solidFill>
                          <a:schemeClr val="dk1"/>
                        </a:solidFill>
                        <a:latin typeface="Cairo"/>
                        <a:ea typeface="Cairo"/>
                        <a:cs typeface="Cairo"/>
                        <a:sym typeface="Cair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sz="1000">
                        <a:solidFill>
                          <a:schemeClr val="dk1"/>
                        </a:solidFill>
                        <a:latin typeface="Cairo"/>
                        <a:ea typeface="Cairo"/>
                        <a:cs typeface="Cairo"/>
                        <a:sym typeface="Cair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sz="1000">
                        <a:solidFill>
                          <a:schemeClr val="dk1"/>
                        </a:solidFill>
                        <a:latin typeface="Cairo"/>
                        <a:ea typeface="Cairo"/>
                        <a:cs typeface="Cairo"/>
                        <a:sym typeface="Cair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sz="1000">
                        <a:solidFill>
                          <a:schemeClr val="dk1"/>
                        </a:solidFill>
                        <a:latin typeface="Cairo"/>
                        <a:ea typeface="Cairo"/>
                        <a:cs typeface="Cairo"/>
                        <a:sym typeface="Cair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sz="1000">
                        <a:solidFill>
                          <a:schemeClr val="dk1"/>
                        </a:solidFill>
                        <a:latin typeface="Cairo"/>
                        <a:ea typeface="Cairo"/>
                        <a:cs typeface="Cairo"/>
                        <a:sym typeface="Cair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t/>
                      </a:r>
                      <a:endParaRPr sz="1000">
                        <a:solidFill>
                          <a:schemeClr val="dk1"/>
                        </a:solidFill>
                        <a:latin typeface="Cairo"/>
                        <a:ea typeface="Cairo"/>
                        <a:cs typeface="Cairo"/>
                        <a:sym typeface="Cair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sz="1000">
                        <a:solidFill>
                          <a:schemeClr val="dk1"/>
                        </a:solidFill>
                        <a:latin typeface="Cairo"/>
                        <a:ea typeface="Cairo"/>
                        <a:cs typeface="Cairo"/>
                        <a:sym typeface="Cair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sz="1000">
                        <a:solidFill>
                          <a:schemeClr val="dk1"/>
                        </a:solidFill>
                        <a:latin typeface="Cairo"/>
                        <a:ea typeface="Cairo"/>
                        <a:cs typeface="Cairo"/>
                        <a:sym typeface="Cair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sz="1000">
                        <a:solidFill>
                          <a:schemeClr val="dk1"/>
                        </a:solidFill>
                        <a:latin typeface="Cairo"/>
                        <a:ea typeface="Cairo"/>
                        <a:cs typeface="Cairo"/>
                        <a:sym typeface="Cair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sz="1000">
                        <a:solidFill>
                          <a:schemeClr val="dk1"/>
                        </a:solidFill>
                        <a:latin typeface="Cairo"/>
                        <a:ea typeface="Cairo"/>
                        <a:cs typeface="Cairo"/>
                        <a:sym typeface="Cair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sz="1000">
                        <a:solidFill>
                          <a:schemeClr val="dk1"/>
                        </a:solidFill>
                        <a:latin typeface="Cairo"/>
                        <a:ea typeface="Cairo"/>
                        <a:cs typeface="Cairo"/>
                        <a:sym typeface="Cair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r h="450800">
                <a:tc>
                  <a:txBody>
                    <a:bodyPr/>
                    <a:lstStyle/>
                    <a:p>
                      <a:pPr indent="0" lvl="0" marL="0" rtl="0" algn="l">
                        <a:spcBef>
                          <a:spcPts val="0"/>
                        </a:spcBef>
                        <a:spcAft>
                          <a:spcPts val="0"/>
                        </a:spcAft>
                        <a:buNone/>
                      </a:pPr>
                      <a:r>
                        <a:rPr lang="en" sz="1000">
                          <a:solidFill>
                            <a:schemeClr val="dk1"/>
                          </a:solidFill>
                          <a:latin typeface="Cairo"/>
                          <a:ea typeface="Cairo"/>
                          <a:cs typeface="Cairo"/>
                          <a:sym typeface="Cairo"/>
                        </a:rPr>
                        <a:t>Product development</a:t>
                      </a:r>
                      <a:endParaRPr sz="1000">
                        <a:solidFill>
                          <a:schemeClr val="dk1"/>
                        </a:solidFill>
                        <a:latin typeface="Cairo"/>
                        <a:ea typeface="Cairo"/>
                        <a:cs typeface="Cairo"/>
                        <a:sym typeface="Cairo"/>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 sz="1000">
                          <a:solidFill>
                            <a:schemeClr val="dk1"/>
                          </a:solidFill>
                          <a:latin typeface="Cairo"/>
                          <a:ea typeface="Cairo"/>
                          <a:cs typeface="Cairo"/>
                          <a:sym typeface="Cairo"/>
                        </a:rPr>
                        <a:t>Achieve a customer satisfaction rate of 90%</a:t>
                      </a:r>
                      <a:endParaRPr sz="1000">
                        <a:solidFill>
                          <a:schemeClr val="dk1"/>
                        </a:solidFill>
                        <a:latin typeface="Cairo"/>
                        <a:ea typeface="Cairo"/>
                        <a:cs typeface="Cairo"/>
                        <a:sym typeface="Cairo"/>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sz="1000">
                        <a:solidFill>
                          <a:schemeClr val="dk1"/>
                        </a:solidFill>
                        <a:latin typeface="Cairo"/>
                        <a:ea typeface="Cairo"/>
                        <a:cs typeface="Cairo"/>
                        <a:sym typeface="Cair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sz="1000">
                        <a:solidFill>
                          <a:schemeClr val="dk1"/>
                        </a:solidFill>
                        <a:latin typeface="Cairo"/>
                        <a:ea typeface="Cairo"/>
                        <a:cs typeface="Cairo"/>
                        <a:sym typeface="Cair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01CFE6">
                        <a:alpha val="30000"/>
                      </a:srgbClr>
                    </a:solidFill>
                  </a:tcPr>
                </a:tc>
                <a:tc>
                  <a:txBody>
                    <a:bodyPr/>
                    <a:lstStyle/>
                    <a:p>
                      <a:pPr indent="0" lvl="0" marL="0" rtl="0" algn="l">
                        <a:spcBef>
                          <a:spcPts val="0"/>
                        </a:spcBef>
                        <a:spcAft>
                          <a:spcPts val="0"/>
                        </a:spcAft>
                        <a:buNone/>
                      </a:pPr>
                      <a:r>
                        <a:t/>
                      </a:r>
                      <a:endParaRPr sz="1000">
                        <a:solidFill>
                          <a:schemeClr val="dk1"/>
                        </a:solidFill>
                        <a:latin typeface="Cairo"/>
                        <a:ea typeface="Cairo"/>
                        <a:cs typeface="Cairo"/>
                        <a:sym typeface="Cair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01CFE6">
                        <a:alpha val="30000"/>
                      </a:srgbClr>
                    </a:solidFill>
                  </a:tcPr>
                </a:tc>
                <a:tc>
                  <a:txBody>
                    <a:bodyPr/>
                    <a:lstStyle/>
                    <a:p>
                      <a:pPr indent="0" lvl="0" marL="0" rtl="0" algn="l">
                        <a:spcBef>
                          <a:spcPts val="0"/>
                        </a:spcBef>
                        <a:spcAft>
                          <a:spcPts val="0"/>
                        </a:spcAft>
                        <a:buNone/>
                      </a:pPr>
                      <a:r>
                        <a:t/>
                      </a:r>
                      <a:endParaRPr sz="1000">
                        <a:solidFill>
                          <a:schemeClr val="dk1"/>
                        </a:solidFill>
                        <a:latin typeface="Cairo"/>
                        <a:ea typeface="Cairo"/>
                        <a:cs typeface="Cairo"/>
                        <a:sym typeface="Cair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sz="1000">
                        <a:solidFill>
                          <a:schemeClr val="dk1"/>
                        </a:solidFill>
                        <a:latin typeface="Cairo"/>
                        <a:ea typeface="Cairo"/>
                        <a:cs typeface="Cairo"/>
                        <a:sym typeface="Cair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sz="1000">
                        <a:solidFill>
                          <a:schemeClr val="dk1"/>
                        </a:solidFill>
                        <a:latin typeface="Cairo"/>
                        <a:ea typeface="Cairo"/>
                        <a:cs typeface="Cairo"/>
                        <a:sym typeface="Cair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t/>
                      </a:r>
                      <a:endParaRPr sz="1000">
                        <a:solidFill>
                          <a:schemeClr val="dk1"/>
                        </a:solidFill>
                        <a:latin typeface="Cairo"/>
                        <a:ea typeface="Cairo"/>
                        <a:cs typeface="Cairo"/>
                        <a:sym typeface="Cair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sz="1000">
                        <a:solidFill>
                          <a:schemeClr val="dk1"/>
                        </a:solidFill>
                        <a:latin typeface="Cairo"/>
                        <a:ea typeface="Cairo"/>
                        <a:cs typeface="Cairo"/>
                        <a:sym typeface="Cair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sz="1000">
                        <a:solidFill>
                          <a:schemeClr val="dk1"/>
                        </a:solidFill>
                        <a:latin typeface="Cairo"/>
                        <a:ea typeface="Cairo"/>
                        <a:cs typeface="Cairo"/>
                        <a:sym typeface="Cair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sz="1000">
                        <a:solidFill>
                          <a:schemeClr val="dk1"/>
                        </a:solidFill>
                        <a:latin typeface="Cairo"/>
                        <a:ea typeface="Cairo"/>
                        <a:cs typeface="Cairo"/>
                        <a:sym typeface="Cair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sz="1000">
                        <a:solidFill>
                          <a:schemeClr val="dk1"/>
                        </a:solidFill>
                        <a:latin typeface="Cairo"/>
                        <a:ea typeface="Cairo"/>
                        <a:cs typeface="Cairo"/>
                        <a:sym typeface="Cair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sz="1000">
                        <a:solidFill>
                          <a:schemeClr val="dk1"/>
                        </a:solidFill>
                        <a:latin typeface="Cairo"/>
                        <a:ea typeface="Cairo"/>
                        <a:cs typeface="Cairo"/>
                        <a:sym typeface="Cair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r h="450800">
                <a:tc>
                  <a:txBody>
                    <a:bodyPr/>
                    <a:lstStyle/>
                    <a:p>
                      <a:pPr indent="0" lvl="0" marL="0" rtl="0" algn="l">
                        <a:spcBef>
                          <a:spcPts val="0"/>
                        </a:spcBef>
                        <a:spcAft>
                          <a:spcPts val="0"/>
                        </a:spcAft>
                        <a:buNone/>
                      </a:pPr>
                      <a:r>
                        <a:rPr lang="en" sz="1000">
                          <a:solidFill>
                            <a:schemeClr val="dk1"/>
                          </a:solidFill>
                          <a:latin typeface="Cairo"/>
                          <a:ea typeface="Cairo"/>
                          <a:cs typeface="Cairo"/>
                          <a:sym typeface="Cairo"/>
                        </a:rPr>
                        <a:t>Marketing campaign</a:t>
                      </a:r>
                      <a:endParaRPr sz="1000">
                        <a:solidFill>
                          <a:schemeClr val="dk1"/>
                        </a:solidFill>
                        <a:latin typeface="Cairo"/>
                        <a:ea typeface="Cairo"/>
                        <a:cs typeface="Cairo"/>
                        <a:sym typeface="Cairo"/>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 sz="1000">
                          <a:solidFill>
                            <a:schemeClr val="dk1"/>
                          </a:solidFill>
                          <a:latin typeface="Cairo"/>
                          <a:ea typeface="Cairo"/>
                          <a:cs typeface="Cairo"/>
                          <a:sym typeface="Cairo"/>
                        </a:rPr>
                        <a:t>Increase revenue by 20% within the first year</a:t>
                      </a:r>
                      <a:endParaRPr sz="1000">
                        <a:solidFill>
                          <a:schemeClr val="dk1"/>
                        </a:solidFill>
                        <a:latin typeface="Cairo"/>
                        <a:ea typeface="Cairo"/>
                        <a:cs typeface="Cairo"/>
                        <a:sym typeface="Cairo"/>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sz="1000">
                        <a:solidFill>
                          <a:schemeClr val="dk1"/>
                        </a:solidFill>
                        <a:latin typeface="Cairo"/>
                        <a:ea typeface="Cairo"/>
                        <a:cs typeface="Cairo"/>
                        <a:sym typeface="Cair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sz="1000">
                        <a:solidFill>
                          <a:schemeClr val="dk1"/>
                        </a:solidFill>
                        <a:latin typeface="Cairo"/>
                        <a:ea typeface="Cairo"/>
                        <a:cs typeface="Cairo"/>
                        <a:sym typeface="Cair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sz="1000">
                        <a:solidFill>
                          <a:schemeClr val="dk1"/>
                        </a:solidFill>
                        <a:latin typeface="Cairo"/>
                        <a:ea typeface="Cairo"/>
                        <a:cs typeface="Cairo"/>
                        <a:sym typeface="Cair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01CFE6">
                        <a:alpha val="30000"/>
                      </a:srgbClr>
                    </a:solidFill>
                  </a:tcPr>
                </a:tc>
                <a:tc>
                  <a:txBody>
                    <a:bodyPr/>
                    <a:lstStyle/>
                    <a:p>
                      <a:pPr indent="0" lvl="0" marL="0" rtl="0" algn="l">
                        <a:spcBef>
                          <a:spcPts val="0"/>
                        </a:spcBef>
                        <a:spcAft>
                          <a:spcPts val="0"/>
                        </a:spcAft>
                        <a:buNone/>
                      </a:pPr>
                      <a:r>
                        <a:t/>
                      </a:r>
                      <a:endParaRPr sz="1000">
                        <a:solidFill>
                          <a:schemeClr val="dk1"/>
                        </a:solidFill>
                        <a:latin typeface="Cairo"/>
                        <a:ea typeface="Cairo"/>
                        <a:cs typeface="Cairo"/>
                        <a:sym typeface="Cair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01CFE6">
                        <a:alpha val="30000"/>
                      </a:srgbClr>
                    </a:solidFill>
                  </a:tcPr>
                </a:tc>
                <a:tc>
                  <a:txBody>
                    <a:bodyPr/>
                    <a:lstStyle/>
                    <a:p>
                      <a:pPr indent="0" lvl="0" marL="0" rtl="0" algn="l">
                        <a:spcBef>
                          <a:spcPts val="0"/>
                        </a:spcBef>
                        <a:spcAft>
                          <a:spcPts val="0"/>
                        </a:spcAft>
                        <a:buNone/>
                      </a:pPr>
                      <a:r>
                        <a:t/>
                      </a:r>
                      <a:endParaRPr sz="1000">
                        <a:solidFill>
                          <a:schemeClr val="dk1"/>
                        </a:solidFill>
                        <a:latin typeface="Cairo"/>
                        <a:ea typeface="Cairo"/>
                        <a:cs typeface="Cairo"/>
                        <a:sym typeface="Cair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01CFE6">
                        <a:alpha val="30000"/>
                      </a:srgbClr>
                    </a:solidFill>
                  </a:tcPr>
                </a:tc>
                <a:tc>
                  <a:txBody>
                    <a:bodyPr/>
                    <a:lstStyle/>
                    <a:p>
                      <a:pPr indent="0" lvl="0" marL="0" rtl="0" algn="l">
                        <a:spcBef>
                          <a:spcPts val="0"/>
                        </a:spcBef>
                        <a:spcAft>
                          <a:spcPts val="0"/>
                        </a:spcAft>
                        <a:buNone/>
                      </a:pPr>
                      <a:r>
                        <a:t/>
                      </a:r>
                      <a:endParaRPr sz="1000">
                        <a:solidFill>
                          <a:schemeClr val="dk1"/>
                        </a:solidFill>
                        <a:latin typeface="Cairo"/>
                        <a:ea typeface="Cairo"/>
                        <a:cs typeface="Cairo"/>
                        <a:sym typeface="Cair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t/>
                      </a:r>
                      <a:endParaRPr sz="1000">
                        <a:solidFill>
                          <a:schemeClr val="dk1"/>
                        </a:solidFill>
                        <a:latin typeface="Cairo"/>
                        <a:ea typeface="Cairo"/>
                        <a:cs typeface="Cairo"/>
                        <a:sym typeface="Cair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sz="1000">
                        <a:solidFill>
                          <a:schemeClr val="dk1"/>
                        </a:solidFill>
                        <a:latin typeface="Cairo"/>
                        <a:ea typeface="Cairo"/>
                        <a:cs typeface="Cairo"/>
                        <a:sym typeface="Cair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sz="1000">
                        <a:solidFill>
                          <a:schemeClr val="dk1"/>
                        </a:solidFill>
                        <a:latin typeface="Cairo"/>
                        <a:ea typeface="Cairo"/>
                        <a:cs typeface="Cairo"/>
                        <a:sym typeface="Cair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sz="1000">
                        <a:solidFill>
                          <a:schemeClr val="dk1"/>
                        </a:solidFill>
                        <a:latin typeface="Cairo"/>
                        <a:ea typeface="Cairo"/>
                        <a:cs typeface="Cairo"/>
                        <a:sym typeface="Cair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sz="1000">
                        <a:solidFill>
                          <a:schemeClr val="dk1"/>
                        </a:solidFill>
                        <a:latin typeface="Cairo"/>
                        <a:ea typeface="Cairo"/>
                        <a:cs typeface="Cairo"/>
                        <a:sym typeface="Cair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sz="1000">
                        <a:solidFill>
                          <a:schemeClr val="dk1"/>
                        </a:solidFill>
                        <a:latin typeface="Cairo"/>
                        <a:ea typeface="Cairo"/>
                        <a:cs typeface="Cairo"/>
                        <a:sym typeface="Cair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r h="450800">
                <a:tc>
                  <a:txBody>
                    <a:bodyPr/>
                    <a:lstStyle/>
                    <a:p>
                      <a:pPr indent="0" lvl="0" marL="0" rtl="0" algn="l">
                        <a:spcBef>
                          <a:spcPts val="0"/>
                        </a:spcBef>
                        <a:spcAft>
                          <a:spcPts val="0"/>
                        </a:spcAft>
                        <a:buNone/>
                      </a:pPr>
                      <a:r>
                        <a:rPr lang="en" sz="1000">
                          <a:solidFill>
                            <a:schemeClr val="dk1"/>
                          </a:solidFill>
                          <a:latin typeface="Cairo"/>
                          <a:ea typeface="Cairo"/>
                          <a:cs typeface="Cairo"/>
                          <a:sym typeface="Cairo"/>
                        </a:rPr>
                        <a:t>Product launch</a:t>
                      </a:r>
                      <a:endParaRPr sz="1000">
                        <a:solidFill>
                          <a:schemeClr val="dk1"/>
                        </a:solidFill>
                        <a:latin typeface="Cairo"/>
                        <a:ea typeface="Cairo"/>
                        <a:cs typeface="Cairo"/>
                        <a:sym typeface="Cairo"/>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 sz="1000">
                          <a:solidFill>
                            <a:schemeClr val="dk1"/>
                          </a:solidFill>
                          <a:latin typeface="Cairo"/>
                          <a:ea typeface="Cairo"/>
                          <a:cs typeface="Cairo"/>
                          <a:sym typeface="Cairo"/>
                        </a:rPr>
                        <a:t>Achieve a customer satisfaction rate of 90% within the first year</a:t>
                      </a:r>
                      <a:endParaRPr sz="1000">
                        <a:solidFill>
                          <a:schemeClr val="dk1"/>
                        </a:solidFill>
                        <a:latin typeface="Cairo"/>
                        <a:ea typeface="Cairo"/>
                        <a:cs typeface="Cairo"/>
                        <a:sym typeface="Cairo"/>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t/>
                      </a:r>
                      <a:endParaRPr sz="1000">
                        <a:solidFill>
                          <a:schemeClr val="dk1"/>
                        </a:solidFill>
                        <a:latin typeface="Cairo"/>
                        <a:ea typeface="Cairo"/>
                        <a:cs typeface="Cairo"/>
                        <a:sym typeface="Cair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t/>
                      </a:r>
                      <a:endParaRPr sz="1000">
                        <a:solidFill>
                          <a:schemeClr val="dk1"/>
                        </a:solidFill>
                        <a:latin typeface="Cairo"/>
                        <a:ea typeface="Cairo"/>
                        <a:cs typeface="Cairo"/>
                        <a:sym typeface="Cair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t/>
                      </a:r>
                      <a:endParaRPr sz="1000">
                        <a:solidFill>
                          <a:schemeClr val="dk1"/>
                        </a:solidFill>
                        <a:latin typeface="Cairo"/>
                        <a:ea typeface="Cairo"/>
                        <a:cs typeface="Cairo"/>
                        <a:sym typeface="Cair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t/>
                      </a:r>
                      <a:endParaRPr sz="1000">
                        <a:solidFill>
                          <a:schemeClr val="dk1"/>
                        </a:solidFill>
                        <a:latin typeface="Cairo"/>
                        <a:ea typeface="Cairo"/>
                        <a:cs typeface="Cairo"/>
                        <a:sym typeface="Cair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t/>
                      </a:r>
                      <a:endParaRPr sz="1000">
                        <a:solidFill>
                          <a:schemeClr val="dk1"/>
                        </a:solidFill>
                        <a:latin typeface="Cairo"/>
                        <a:ea typeface="Cairo"/>
                        <a:cs typeface="Cairo"/>
                        <a:sym typeface="Cair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t/>
                      </a:r>
                      <a:endParaRPr sz="1000">
                        <a:solidFill>
                          <a:schemeClr val="dk1"/>
                        </a:solidFill>
                        <a:latin typeface="Cairo"/>
                        <a:ea typeface="Cairo"/>
                        <a:cs typeface="Cairo"/>
                        <a:sym typeface="Cair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01CFE6">
                        <a:alpha val="30000"/>
                      </a:srgbClr>
                    </a:solidFill>
                  </a:tcPr>
                </a:tc>
                <a:tc>
                  <a:txBody>
                    <a:bodyPr/>
                    <a:lstStyle/>
                    <a:p>
                      <a:pPr indent="0" lvl="0" marL="0" rtl="0" algn="ctr">
                        <a:spcBef>
                          <a:spcPts val="0"/>
                        </a:spcBef>
                        <a:spcAft>
                          <a:spcPts val="0"/>
                        </a:spcAft>
                        <a:buNone/>
                      </a:pPr>
                      <a:r>
                        <a:t/>
                      </a:r>
                      <a:endParaRPr sz="1000">
                        <a:solidFill>
                          <a:schemeClr val="dk1"/>
                        </a:solidFill>
                        <a:latin typeface="Cairo"/>
                        <a:ea typeface="Cairo"/>
                        <a:cs typeface="Cairo"/>
                        <a:sym typeface="Cair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01CFE6">
                        <a:alpha val="30000"/>
                      </a:srgbClr>
                    </a:solidFill>
                  </a:tcPr>
                </a:tc>
                <a:tc>
                  <a:txBody>
                    <a:bodyPr/>
                    <a:lstStyle/>
                    <a:p>
                      <a:pPr indent="0" lvl="0" marL="0" rtl="0" algn="ctr">
                        <a:spcBef>
                          <a:spcPts val="0"/>
                        </a:spcBef>
                        <a:spcAft>
                          <a:spcPts val="0"/>
                        </a:spcAft>
                        <a:buNone/>
                      </a:pPr>
                      <a:r>
                        <a:t/>
                      </a:r>
                      <a:endParaRPr sz="1000">
                        <a:solidFill>
                          <a:schemeClr val="dk1"/>
                        </a:solidFill>
                        <a:latin typeface="Cairo"/>
                        <a:ea typeface="Cairo"/>
                        <a:cs typeface="Cairo"/>
                        <a:sym typeface="Cair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t/>
                      </a:r>
                      <a:endParaRPr sz="1000">
                        <a:solidFill>
                          <a:schemeClr val="dk1"/>
                        </a:solidFill>
                        <a:latin typeface="Cairo"/>
                        <a:ea typeface="Cairo"/>
                        <a:cs typeface="Cairo"/>
                        <a:sym typeface="Cair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t/>
                      </a:r>
                      <a:endParaRPr sz="1000">
                        <a:solidFill>
                          <a:schemeClr val="dk1"/>
                        </a:solidFill>
                        <a:latin typeface="Cairo"/>
                        <a:ea typeface="Cairo"/>
                        <a:cs typeface="Cairo"/>
                        <a:sym typeface="Cair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t/>
                      </a:r>
                      <a:endParaRPr sz="1000">
                        <a:solidFill>
                          <a:schemeClr val="dk1"/>
                        </a:solidFill>
                        <a:latin typeface="Cairo"/>
                        <a:ea typeface="Cairo"/>
                        <a:cs typeface="Cairo"/>
                        <a:sym typeface="Cair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t/>
                      </a:r>
                      <a:endParaRPr sz="1000">
                        <a:solidFill>
                          <a:schemeClr val="dk1"/>
                        </a:solidFill>
                        <a:latin typeface="Cairo"/>
                        <a:ea typeface="Cairo"/>
                        <a:cs typeface="Cairo"/>
                        <a:sym typeface="Cair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r h="450800">
                <a:tc>
                  <a:txBody>
                    <a:bodyPr/>
                    <a:lstStyle/>
                    <a:p>
                      <a:pPr indent="0" lvl="0" marL="0" rtl="0" algn="l">
                        <a:spcBef>
                          <a:spcPts val="0"/>
                        </a:spcBef>
                        <a:spcAft>
                          <a:spcPts val="0"/>
                        </a:spcAft>
                        <a:buNone/>
                      </a:pPr>
                      <a:r>
                        <a:rPr lang="en" sz="1000">
                          <a:solidFill>
                            <a:schemeClr val="dk1"/>
                          </a:solidFill>
                          <a:latin typeface="Cairo"/>
                          <a:ea typeface="Cairo"/>
                          <a:cs typeface="Cairo"/>
                          <a:sym typeface="Cairo"/>
                        </a:rPr>
                        <a:t>Expansion</a:t>
                      </a:r>
                      <a:endParaRPr sz="1000">
                        <a:solidFill>
                          <a:schemeClr val="dk1"/>
                        </a:solidFill>
                        <a:latin typeface="Cairo"/>
                        <a:ea typeface="Cairo"/>
                        <a:cs typeface="Cairo"/>
                        <a:sym typeface="Cairo"/>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 sz="1000">
                          <a:solidFill>
                            <a:schemeClr val="dk1"/>
                          </a:solidFill>
                          <a:latin typeface="Cairo"/>
                          <a:ea typeface="Cairo"/>
                          <a:cs typeface="Cairo"/>
                          <a:sym typeface="Cairo"/>
                        </a:rPr>
                        <a:t>Reduce costs by 15% within the first year by expanding the product</a:t>
                      </a:r>
                      <a:endParaRPr sz="1000">
                        <a:solidFill>
                          <a:schemeClr val="dk1"/>
                        </a:solidFill>
                        <a:latin typeface="Cairo"/>
                        <a:ea typeface="Cairo"/>
                        <a:cs typeface="Cairo"/>
                        <a:sym typeface="Cairo"/>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t/>
                      </a:r>
                      <a:endParaRPr sz="1000">
                        <a:solidFill>
                          <a:schemeClr val="dk1"/>
                        </a:solidFill>
                        <a:latin typeface="Cairo"/>
                        <a:ea typeface="Cairo"/>
                        <a:cs typeface="Cairo"/>
                        <a:sym typeface="Cair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t/>
                      </a:r>
                      <a:endParaRPr sz="1000">
                        <a:solidFill>
                          <a:schemeClr val="dk1"/>
                        </a:solidFill>
                        <a:latin typeface="Cairo"/>
                        <a:ea typeface="Cairo"/>
                        <a:cs typeface="Cairo"/>
                        <a:sym typeface="Cair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t/>
                      </a:r>
                      <a:endParaRPr sz="1000">
                        <a:solidFill>
                          <a:schemeClr val="dk1"/>
                        </a:solidFill>
                        <a:latin typeface="Cairo"/>
                        <a:ea typeface="Cairo"/>
                        <a:cs typeface="Cairo"/>
                        <a:sym typeface="Cair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t/>
                      </a:r>
                      <a:endParaRPr sz="1000">
                        <a:solidFill>
                          <a:schemeClr val="dk1"/>
                        </a:solidFill>
                        <a:latin typeface="Cairo"/>
                        <a:ea typeface="Cairo"/>
                        <a:cs typeface="Cairo"/>
                        <a:sym typeface="Cair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t/>
                      </a:r>
                      <a:endParaRPr sz="1000">
                        <a:solidFill>
                          <a:schemeClr val="dk1"/>
                        </a:solidFill>
                        <a:latin typeface="Cairo"/>
                        <a:ea typeface="Cairo"/>
                        <a:cs typeface="Cairo"/>
                        <a:sym typeface="Cair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t/>
                      </a:r>
                      <a:endParaRPr sz="1000">
                        <a:solidFill>
                          <a:schemeClr val="dk1"/>
                        </a:solidFill>
                        <a:latin typeface="Cairo"/>
                        <a:ea typeface="Cairo"/>
                        <a:cs typeface="Cairo"/>
                        <a:sym typeface="Cair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t/>
                      </a:r>
                      <a:endParaRPr sz="1000">
                        <a:solidFill>
                          <a:schemeClr val="dk1"/>
                        </a:solidFill>
                        <a:latin typeface="Cairo"/>
                        <a:ea typeface="Cairo"/>
                        <a:cs typeface="Cairo"/>
                        <a:sym typeface="Cair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01CFE6">
                        <a:alpha val="30000"/>
                      </a:srgbClr>
                    </a:solidFill>
                  </a:tcPr>
                </a:tc>
                <a:tc>
                  <a:txBody>
                    <a:bodyPr/>
                    <a:lstStyle/>
                    <a:p>
                      <a:pPr indent="0" lvl="0" marL="0" rtl="0" algn="ctr">
                        <a:spcBef>
                          <a:spcPts val="0"/>
                        </a:spcBef>
                        <a:spcAft>
                          <a:spcPts val="0"/>
                        </a:spcAft>
                        <a:buNone/>
                      </a:pPr>
                      <a:r>
                        <a:t/>
                      </a:r>
                      <a:endParaRPr sz="1000">
                        <a:solidFill>
                          <a:schemeClr val="dk1"/>
                        </a:solidFill>
                        <a:latin typeface="Cairo"/>
                        <a:ea typeface="Cairo"/>
                        <a:cs typeface="Cairo"/>
                        <a:sym typeface="Cair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01CFE6">
                        <a:alpha val="30000"/>
                      </a:srgbClr>
                    </a:solidFill>
                  </a:tcPr>
                </a:tc>
                <a:tc>
                  <a:txBody>
                    <a:bodyPr/>
                    <a:lstStyle/>
                    <a:p>
                      <a:pPr indent="0" lvl="0" marL="0" rtl="0" algn="ctr">
                        <a:spcBef>
                          <a:spcPts val="0"/>
                        </a:spcBef>
                        <a:spcAft>
                          <a:spcPts val="0"/>
                        </a:spcAft>
                        <a:buNone/>
                      </a:pPr>
                      <a:r>
                        <a:t/>
                      </a:r>
                      <a:endParaRPr sz="1000">
                        <a:solidFill>
                          <a:schemeClr val="dk1"/>
                        </a:solidFill>
                        <a:latin typeface="Cairo"/>
                        <a:ea typeface="Cairo"/>
                        <a:cs typeface="Cairo"/>
                        <a:sym typeface="Cair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01CFE6">
                        <a:alpha val="30000"/>
                      </a:srgbClr>
                    </a:solidFill>
                  </a:tcPr>
                </a:tc>
                <a:tc>
                  <a:txBody>
                    <a:bodyPr/>
                    <a:lstStyle/>
                    <a:p>
                      <a:pPr indent="0" lvl="0" marL="0" rtl="0" algn="ctr">
                        <a:spcBef>
                          <a:spcPts val="0"/>
                        </a:spcBef>
                        <a:spcAft>
                          <a:spcPts val="0"/>
                        </a:spcAft>
                        <a:buNone/>
                      </a:pPr>
                      <a:r>
                        <a:t/>
                      </a:r>
                      <a:endParaRPr sz="1000">
                        <a:solidFill>
                          <a:schemeClr val="dk1"/>
                        </a:solidFill>
                        <a:latin typeface="Cairo"/>
                        <a:ea typeface="Cairo"/>
                        <a:cs typeface="Cairo"/>
                        <a:sym typeface="Cair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t/>
                      </a:r>
                      <a:endParaRPr sz="1000">
                        <a:solidFill>
                          <a:schemeClr val="dk1"/>
                        </a:solidFill>
                        <a:latin typeface="Cairo"/>
                        <a:ea typeface="Cairo"/>
                        <a:cs typeface="Cairo"/>
                        <a:sym typeface="Cair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t/>
                      </a:r>
                      <a:endParaRPr sz="1000">
                        <a:solidFill>
                          <a:schemeClr val="dk1"/>
                        </a:solidFill>
                        <a:latin typeface="Cairo"/>
                        <a:ea typeface="Cairo"/>
                        <a:cs typeface="Cairo"/>
                        <a:sym typeface="Cair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r h="450800">
                <a:tc>
                  <a:txBody>
                    <a:bodyPr/>
                    <a:lstStyle/>
                    <a:p>
                      <a:pPr indent="0" lvl="0" marL="0" rtl="0" algn="l">
                        <a:spcBef>
                          <a:spcPts val="0"/>
                        </a:spcBef>
                        <a:spcAft>
                          <a:spcPts val="0"/>
                        </a:spcAft>
                        <a:buNone/>
                      </a:pPr>
                      <a:r>
                        <a:rPr lang="en" sz="1000">
                          <a:solidFill>
                            <a:schemeClr val="dk1"/>
                          </a:solidFill>
                          <a:latin typeface="Cairo"/>
                          <a:ea typeface="Cairo"/>
                          <a:cs typeface="Cairo"/>
                          <a:sym typeface="Cairo"/>
                        </a:rPr>
                        <a:t>Partnership</a:t>
                      </a:r>
                      <a:endParaRPr sz="1000">
                        <a:solidFill>
                          <a:schemeClr val="dk1"/>
                        </a:solidFill>
                        <a:latin typeface="Cairo"/>
                        <a:ea typeface="Cairo"/>
                        <a:cs typeface="Cairo"/>
                        <a:sym typeface="Cairo"/>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 sz="1000">
                          <a:solidFill>
                            <a:schemeClr val="dk1"/>
                          </a:solidFill>
                          <a:latin typeface="Cairo"/>
                          <a:ea typeface="Cairo"/>
                          <a:cs typeface="Cairo"/>
                          <a:sym typeface="Cairo"/>
                        </a:rPr>
                        <a:t>Reach profitability within 18 months of launch</a:t>
                      </a:r>
                      <a:endParaRPr sz="1000">
                        <a:solidFill>
                          <a:schemeClr val="dk1"/>
                        </a:solidFill>
                        <a:latin typeface="Cairo"/>
                        <a:ea typeface="Cairo"/>
                        <a:cs typeface="Cairo"/>
                        <a:sym typeface="Cairo"/>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t/>
                      </a:r>
                      <a:endParaRPr sz="1000">
                        <a:solidFill>
                          <a:schemeClr val="dk1"/>
                        </a:solidFill>
                        <a:latin typeface="Cairo"/>
                        <a:ea typeface="Cairo"/>
                        <a:cs typeface="Cairo"/>
                        <a:sym typeface="Cair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t/>
                      </a:r>
                      <a:endParaRPr sz="1000">
                        <a:solidFill>
                          <a:schemeClr val="dk1"/>
                        </a:solidFill>
                        <a:latin typeface="Cairo"/>
                        <a:ea typeface="Cairo"/>
                        <a:cs typeface="Cairo"/>
                        <a:sym typeface="Cair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t/>
                      </a:r>
                      <a:endParaRPr sz="1000">
                        <a:solidFill>
                          <a:schemeClr val="dk1"/>
                        </a:solidFill>
                        <a:latin typeface="Cairo"/>
                        <a:ea typeface="Cairo"/>
                        <a:cs typeface="Cairo"/>
                        <a:sym typeface="Cair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t/>
                      </a:r>
                      <a:endParaRPr sz="1000">
                        <a:solidFill>
                          <a:schemeClr val="dk1"/>
                        </a:solidFill>
                        <a:latin typeface="Cairo"/>
                        <a:ea typeface="Cairo"/>
                        <a:cs typeface="Cairo"/>
                        <a:sym typeface="Cair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t/>
                      </a:r>
                      <a:endParaRPr sz="1000">
                        <a:solidFill>
                          <a:schemeClr val="dk1"/>
                        </a:solidFill>
                        <a:latin typeface="Cairo"/>
                        <a:ea typeface="Cairo"/>
                        <a:cs typeface="Cairo"/>
                        <a:sym typeface="Cair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t/>
                      </a:r>
                      <a:endParaRPr sz="1000">
                        <a:solidFill>
                          <a:schemeClr val="dk1"/>
                        </a:solidFill>
                        <a:latin typeface="Cairo"/>
                        <a:ea typeface="Cairo"/>
                        <a:cs typeface="Cairo"/>
                        <a:sym typeface="Cair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t/>
                      </a:r>
                      <a:endParaRPr sz="1000">
                        <a:solidFill>
                          <a:schemeClr val="dk1"/>
                        </a:solidFill>
                        <a:latin typeface="Cairo"/>
                        <a:ea typeface="Cairo"/>
                        <a:cs typeface="Cairo"/>
                        <a:sym typeface="Cair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t/>
                      </a:r>
                      <a:endParaRPr sz="1000">
                        <a:solidFill>
                          <a:schemeClr val="dk1"/>
                        </a:solidFill>
                        <a:latin typeface="Cairo"/>
                        <a:ea typeface="Cairo"/>
                        <a:cs typeface="Cairo"/>
                        <a:sym typeface="Cair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t/>
                      </a:r>
                      <a:endParaRPr sz="1000">
                        <a:solidFill>
                          <a:schemeClr val="dk1"/>
                        </a:solidFill>
                        <a:latin typeface="Cairo"/>
                        <a:ea typeface="Cairo"/>
                        <a:cs typeface="Cairo"/>
                        <a:sym typeface="Cair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t/>
                      </a:r>
                      <a:endParaRPr sz="1000">
                        <a:solidFill>
                          <a:schemeClr val="dk1"/>
                        </a:solidFill>
                        <a:latin typeface="Cairo"/>
                        <a:ea typeface="Cairo"/>
                        <a:cs typeface="Cairo"/>
                        <a:sym typeface="Cair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01CFE6">
                        <a:alpha val="30000"/>
                      </a:srgbClr>
                    </a:solidFill>
                  </a:tcPr>
                </a:tc>
                <a:tc>
                  <a:txBody>
                    <a:bodyPr/>
                    <a:lstStyle/>
                    <a:p>
                      <a:pPr indent="0" lvl="0" marL="0" rtl="0" algn="ctr">
                        <a:spcBef>
                          <a:spcPts val="0"/>
                        </a:spcBef>
                        <a:spcAft>
                          <a:spcPts val="0"/>
                        </a:spcAft>
                        <a:buNone/>
                      </a:pPr>
                      <a:r>
                        <a:t/>
                      </a:r>
                      <a:endParaRPr sz="1000">
                        <a:solidFill>
                          <a:schemeClr val="dk1"/>
                        </a:solidFill>
                        <a:latin typeface="Cairo"/>
                        <a:ea typeface="Cairo"/>
                        <a:cs typeface="Cairo"/>
                        <a:sym typeface="Cair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01CFE6">
                        <a:alpha val="30000"/>
                      </a:srgbClr>
                    </a:solidFill>
                  </a:tcPr>
                </a:tc>
                <a:tc>
                  <a:txBody>
                    <a:bodyPr/>
                    <a:lstStyle/>
                    <a:p>
                      <a:pPr indent="0" lvl="0" marL="0" rtl="0" algn="ctr">
                        <a:spcBef>
                          <a:spcPts val="0"/>
                        </a:spcBef>
                        <a:spcAft>
                          <a:spcPts val="0"/>
                        </a:spcAft>
                        <a:buNone/>
                      </a:pPr>
                      <a:r>
                        <a:t/>
                      </a:r>
                      <a:endParaRPr sz="1000">
                        <a:solidFill>
                          <a:schemeClr val="dk1"/>
                        </a:solidFill>
                        <a:latin typeface="Cairo"/>
                        <a:ea typeface="Cairo"/>
                        <a:cs typeface="Cairo"/>
                        <a:sym typeface="Cair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01CFE6">
                        <a:alpha val="30000"/>
                      </a:srgbClr>
                    </a:solidFill>
                  </a:tcPr>
                </a:tc>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6" name="Shape 556"/>
        <p:cNvGrpSpPr/>
        <p:nvPr/>
      </p:nvGrpSpPr>
      <p:grpSpPr>
        <a:xfrm>
          <a:off x="0" y="0"/>
          <a:ext cx="0" cy="0"/>
          <a:chOff x="0" y="0"/>
          <a:chExt cx="0" cy="0"/>
        </a:xfrm>
      </p:grpSpPr>
      <p:pic>
        <p:nvPicPr>
          <p:cNvPr id="557" name="Google Shape;557;p56"/>
          <p:cNvPicPr preferRelativeResize="0"/>
          <p:nvPr>
            <p:ph idx="5" type="pic"/>
          </p:nvPr>
        </p:nvPicPr>
        <p:blipFill rotWithShape="1">
          <a:blip r:embed="rId3">
            <a:alphaModFix/>
          </a:blip>
          <a:srcRect b="0" l="3453" r="3462" t="0"/>
          <a:stretch/>
        </p:blipFill>
        <p:spPr>
          <a:xfrm>
            <a:off x="754400" y="2953775"/>
            <a:ext cx="2304300" cy="1650300"/>
          </a:xfrm>
          <a:prstGeom prst="roundRect">
            <a:avLst>
              <a:gd fmla="val 12004" name="adj"/>
            </a:avLst>
          </a:prstGeom>
        </p:spPr>
      </p:pic>
      <p:sp>
        <p:nvSpPr>
          <p:cNvPr id="558" name="Google Shape;558;p56"/>
          <p:cNvSpPr txBox="1"/>
          <p:nvPr>
            <p:ph type="title"/>
          </p:nvPr>
        </p:nvSpPr>
        <p:spPr>
          <a:xfrm>
            <a:off x="713225" y="707075"/>
            <a:ext cx="2345400" cy="974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Photo showcase</a:t>
            </a:r>
            <a:endParaRPr/>
          </a:p>
        </p:txBody>
      </p:sp>
      <p:sp>
        <p:nvSpPr>
          <p:cNvPr id="559" name="Google Shape;559;p56"/>
          <p:cNvSpPr txBox="1"/>
          <p:nvPr>
            <p:ph idx="1" type="subTitle"/>
          </p:nvPr>
        </p:nvSpPr>
        <p:spPr>
          <a:xfrm>
            <a:off x="713225" y="1606775"/>
            <a:ext cx="2345400" cy="1127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photo showcase can be a useful addition to a business project proposal as it can help to visually communicate the concept or idea being proposed</a:t>
            </a:r>
            <a:endParaRPr/>
          </a:p>
        </p:txBody>
      </p:sp>
      <p:pic>
        <p:nvPicPr>
          <p:cNvPr id="560" name="Google Shape;560;p56"/>
          <p:cNvPicPr preferRelativeResize="0"/>
          <p:nvPr>
            <p:ph idx="4" type="pic"/>
          </p:nvPr>
        </p:nvPicPr>
        <p:blipFill rotWithShape="1">
          <a:blip r:embed="rId4">
            <a:alphaModFix/>
          </a:blip>
          <a:srcRect b="21228" l="9983" r="19315" t="2817"/>
          <a:stretch/>
        </p:blipFill>
        <p:spPr>
          <a:xfrm>
            <a:off x="3171450" y="2953775"/>
            <a:ext cx="2304300" cy="1650300"/>
          </a:xfrm>
          <a:prstGeom prst="roundRect">
            <a:avLst>
              <a:gd fmla="val 12367" name="adj"/>
            </a:avLst>
          </a:prstGeom>
        </p:spPr>
      </p:pic>
      <p:pic>
        <p:nvPicPr>
          <p:cNvPr id="561" name="Google Shape;561;p56"/>
          <p:cNvPicPr preferRelativeResize="0"/>
          <p:nvPr>
            <p:ph idx="2" type="pic"/>
          </p:nvPr>
        </p:nvPicPr>
        <p:blipFill rotWithShape="1">
          <a:blip r:embed="rId5">
            <a:alphaModFix/>
          </a:blip>
          <a:srcRect b="0" l="58502" r="8331" t="27834"/>
          <a:stretch/>
        </p:blipFill>
        <p:spPr>
          <a:xfrm>
            <a:off x="5588500" y="539500"/>
            <a:ext cx="2801100" cy="4064700"/>
          </a:xfrm>
          <a:prstGeom prst="roundRect">
            <a:avLst>
              <a:gd fmla="val 7328" name="adj"/>
            </a:avLst>
          </a:prstGeom>
        </p:spPr>
      </p:pic>
      <p:pic>
        <p:nvPicPr>
          <p:cNvPr id="562" name="Google Shape;562;p56"/>
          <p:cNvPicPr preferRelativeResize="0"/>
          <p:nvPr>
            <p:ph idx="3" type="pic"/>
          </p:nvPr>
        </p:nvPicPr>
        <p:blipFill rotWithShape="1">
          <a:blip r:embed="rId6">
            <a:alphaModFix/>
          </a:blip>
          <a:srcRect b="0" l="24195" r="8596" t="0"/>
          <a:stretch/>
        </p:blipFill>
        <p:spPr>
          <a:xfrm>
            <a:off x="3171450" y="539500"/>
            <a:ext cx="2304300" cy="2285700"/>
          </a:xfrm>
          <a:prstGeom prst="roundRect">
            <a:avLst>
              <a:gd fmla="val 8952" name="adj"/>
            </a:avLst>
          </a:prstGeom>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3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Contents of this template</a:t>
            </a:r>
            <a:endParaRPr/>
          </a:p>
        </p:txBody>
      </p:sp>
      <p:sp>
        <p:nvSpPr>
          <p:cNvPr id="299" name="Google Shape;299;p39"/>
          <p:cNvSpPr txBox="1"/>
          <p:nvPr>
            <p:ph idx="1" type="body"/>
          </p:nvPr>
        </p:nvSpPr>
        <p:spPr>
          <a:xfrm>
            <a:off x="720000" y="1090229"/>
            <a:ext cx="7704000" cy="34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delete this slide when you’re done editing the presentation</a:t>
            </a:r>
            <a:endParaRPr/>
          </a:p>
        </p:txBody>
      </p:sp>
      <p:graphicFrame>
        <p:nvGraphicFramePr>
          <p:cNvPr id="300" name="Google Shape;300;p39"/>
          <p:cNvGraphicFramePr/>
          <p:nvPr/>
        </p:nvGraphicFramePr>
        <p:xfrm>
          <a:off x="772388" y="1539710"/>
          <a:ext cx="3000000" cy="3000000"/>
        </p:xfrm>
        <a:graphic>
          <a:graphicData uri="http://schemas.openxmlformats.org/drawingml/2006/table">
            <a:tbl>
              <a:tblPr>
                <a:noFill/>
                <a:tableStyleId>{361B48A7-677F-49C2-900E-A3908E1D361F}</a:tableStyleId>
              </a:tblPr>
              <a:tblGrid>
                <a:gridCol w="2432600"/>
                <a:gridCol w="5166625"/>
              </a:tblGrid>
              <a:tr h="391575">
                <a:tc>
                  <a:txBody>
                    <a:bodyPr/>
                    <a:lstStyle/>
                    <a:p>
                      <a:pPr indent="0" lvl="0" marL="0" rtl="0" algn="l">
                        <a:lnSpc>
                          <a:spcPct val="90000"/>
                        </a:lnSpc>
                        <a:spcBef>
                          <a:spcPts val="0"/>
                        </a:spcBef>
                        <a:spcAft>
                          <a:spcPts val="0"/>
                        </a:spcAft>
                        <a:buNone/>
                      </a:pPr>
                      <a:r>
                        <a:rPr b="1" lang="en" sz="1100" u="sng">
                          <a:solidFill>
                            <a:schemeClr val="dk1"/>
                          </a:solidFill>
                          <a:latin typeface="Cairo"/>
                          <a:ea typeface="Cairo"/>
                          <a:cs typeface="Cairo"/>
                          <a:sym typeface="Cairo"/>
                          <a:hlinkClick>
                            <a:extLst>
                              <a:ext uri="{A12FA001-AC4F-418D-AE19-62706E023703}">
                                <ahyp:hlinkClr val="tx"/>
                              </a:ext>
                            </a:extLst>
                          </a:hlinkClick>
                        </a:rPr>
                        <a:t>Fonts</a:t>
                      </a:r>
                      <a:endParaRPr b="1" sz="1100" u="sng">
                        <a:solidFill>
                          <a:schemeClr val="dk1"/>
                        </a:solidFill>
                        <a:latin typeface="Cairo"/>
                        <a:ea typeface="Cairo"/>
                        <a:cs typeface="Cairo"/>
                        <a:sym typeface="Cairo"/>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l">
                        <a:spcBef>
                          <a:spcPts val="0"/>
                        </a:spcBef>
                        <a:spcAft>
                          <a:spcPts val="1600"/>
                        </a:spcAft>
                        <a:buNone/>
                      </a:pPr>
                      <a:r>
                        <a:rPr lang="en" sz="1000">
                          <a:solidFill>
                            <a:schemeClr val="dk1"/>
                          </a:solidFill>
                          <a:latin typeface="Cairo"/>
                          <a:ea typeface="Cairo"/>
                          <a:cs typeface="Cairo"/>
                          <a:sym typeface="Cairo"/>
                        </a:rPr>
                        <a:t>To view this template correctly in PowerPoint, download and install the fonts we used</a:t>
                      </a:r>
                      <a:endParaRPr sz="1000">
                        <a:solidFill>
                          <a:schemeClr val="dk1"/>
                        </a:solidFill>
                        <a:latin typeface="Cairo"/>
                        <a:ea typeface="Cairo"/>
                        <a:cs typeface="Cairo"/>
                        <a:sym typeface="Cairo"/>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r h="391575">
                <a:tc>
                  <a:txBody>
                    <a:bodyPr/>
                    <a:lstStyle/>
                    <a:p>
                      <a:pPr indent="0" lvl="0" marL="0" rtl="0" algn="l">
                        <a:lnSpc>
                          <a:spcPct val="90000"/>
                        </a:lnSpc>
                        <a:spcBef>
                          <a:spcPts val="0"/>
                        </a:spcBef>
                        <a:spcAft>
                          <a:spcPts val="0"/>
                        </a:spcAft>
                        <a:buNone/>
                      </a:pPr>
                      <a:r>
                        <a:rPr b="1" lang="en" sz="1100" u="sng">
                          <a:solidFill>
                            <a:schemeClr val="dk1"/>
                          </a:solidFill>
                          <a:latin typeface="Cairo"/>
                          <a:ea typeface="Cairo"/>
                          <a:cs typeface="Cairo"/>
                          <a:sym typeface="Cairo"/>
                          <a:hlinkClick action="ppaction://hlinksldjump" r:id="rId3">
                            <a:extLst>
                              <a:ext uri="{A12FA001-AC4F-418D-AE19-62706E023703}">
                                <ahyp:hlinkClr val="tx"/>
                              </a:ext>
                            </a:extLst>
                          </a:hlinkClick>
                        </a:rPr>
                        <a:t>Used</a:t>
                      </a:r>
                      <a:r>
                        <a:rPr b="1" lang="en" sz="1100">
                          <a:solidFill>
                            <a:schemeClr val="dk1"/>
                          </a:solidFill>
                          <a:latin typeface="Cairo"/>
                          <a:ea typeface="Cairo"/>
                          <a:cs typeface="Cairo"/>
                          <a:sym typeface="Cairo"/>
                        </a:rPr>
                        <a:t> and </a:t>
                      </a:r>
                      <a:r>
                        <a:rPr b="1" lang="en" sz="1100" u="sng">
                          <a:solidFill>
                            <a:schemeClr val="dk1"/>
                          </a:solidFill>
                          <a:latin typeface="Cairo"/>
                          <a:ea typeface="Cairo"/>
                          <a:cs typeface="Cairo"/>
                          <a:sym typeface="Cairo"/>
                          <a:hlinkClick action="ppaction://hlinksldjump" r:id="rId4">
                            <a:extLst>
                              <a:ext uri="{A12FA001-AC4F-418D-AE19-62706E023703}">
                                <ahyp:hlinkClr val="tx"/>
                              </a:ext>
                            </a:extLst>
                          </a:hlinkClick>
                        </a:rPr>
                        <a:t>alternative</a:t>
                      </a:r>
                      <a:r>
                        <a:rPr b="1" lang="en" sz="1100" u="sng">
                          <a:solidFill>
                            <a:schemeClr val="dk1"/>
                          </a:solidFill>
                          <a:latin typeface="Cairo"/>
                          <a:ea typeface="Cairo"/>
                          <a:cs typeface="Cairo"/>
                          <a:sym typeface="Cairo"/>
                          <a:hlinkClick action="ppaction://hlinksldjump" r:id="rId5">
                            <a:extLst>
                              <a:ext uri="{A12FA001-AC4F-418D-AE19-62706E023703}">
                                <ahyp:hlinkClr val="tx"/>
                              </a:ext>
                            </a:extLst>
                          </a:hlinkClick>
                        </a:rPr>
                        <a:t> resources</a:t>
                      </a:r>
                      <a:endParaRPr b="1" sz="1100" u="sng">
                        <a:solidFill>
                          <a:schemeClr val="dk1"/>
                        </a:solidFill>
                        <a:latin typeface="Cairo"/>
                        <a:ea typeface="Cairo"/>
                        <a:cs typeface="Cairo"/>
                        <a:sym typeface="Cairo"/>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marR="0" rtl="0" algn="l">
                        <a:lnSpc>
                          <a:spcPct val="100000"/>
                        </a:lnSpc>
                        <a:spcBef>
                          <a:spcPts val="0"/>
                        </a:spcBef>
                        <a:spcAft>
                          <a:spcPts val="1600"/>
                        </a:spcAft>
                        <a:buNone/>
                      </a:pPr>
                      <a:r>
                        <a:rPr lang="en" sz="1000">
                          <a:solidFill>
                            <a:schemeClr val="dk1"/>
                          </a:solidFill>
                          <a:latin typeface="Cairo"/>
                          <a:ea typeface="Cairo"/>
                          <a:cs typeface="Cairo"/>
                          <a:sym typeface="Cairo"/>
                        </a:rPr>
                        <a:t>An assortment of graphic resources that are suitable for use in this presentation</a:t>
                      </a:r>
                      <a:endParaRPr sz="1000">
                        <a:solidFill>
                          <a:schemeClr val="dk1"/>
                        </a:solidFill>
                        <a:latin typeface="Cairo"/>
                        <a:ea typeface="Cairo"/>
                        <a:cs typeface="Cairo"/>
                        <a:sym typeface="Cairo"/>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r h="391575">
                <a:tc>
                  <a:txBody>
                    <a:bodyPr/>
                    <a:lstStyle/>
                    <a:p>
                      <a:pPr indent="0" lvl="0" marL="0" rtl="0" algn="l">
                        <a:lnSpc>
                          <a:spcPct val="90000"/>
                        </a:lnSpc>
                        <a:spcBef>
                          <a:spcPts val="0"/>
                        </a:spcBef>
                        <a:spcAft>
                          <a:spcPts val="0"/>
                        </a:spcAft>
                        <a:buNone/>
                      </a:pPr>
                      <a:r>
                        <a:rPr b="1" lang="en" sz="1100" u="sng">
                          <a:solidFill>
                            <a:schemeClr val="dk1"/>
                          </a:solidFill>
                          <a:latin typeface="Cairo"/>
                          <a:ea typeface="Cairo"/>
                          <a:cs typeface="Cairo"/>
                          <a:sym typeface="Cairo"/>
                          <a:hlinkClick action="ppaction://hlinksldjump" r:id="rId6">
                            <a:extLst>
                              <a:ext uri="{A12FA001-AC4F-418D-AE19-62706E023703}">
                                <ahyp:hlinkClr val="tx"/>
                              </a:ext>
                            </a:extLst>
                          </a:hlinkClick>
                        </a:rPr>
                        <a:t>Thanks slide</a:t>
                      </a:r>
                      <a:endParaRPr b="1" sz="1100" u="sng">
                        <a:solidFill>
                          <a:schemeClr val="dk1"/>
                        </a:solidFill>
                        <a:latin typeface="Cairo"/>
                        <a:ea typeface="Cairo"/>
                        <a:cs typeface="Cairo"/>
                        <a:sym typeface="Cairo"/>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l">
                        <a:spcBef>
                          <a:spcPts val="0"/>
                        </a:spcBef>
                        <a:spcAft>
                          <a:spcPts val="1600"/>
                        </a:spcAft>
                        <a:buNone/>
                      </a:pPr>
                      <a:r>
                        <a:rPr lang="en" sz="1000">
                          <a:solidFill>
                            <a:schemeClr val="dk1"/>
                          </a:solidFill>
                          <a:latin typeface="Cairo"/>
                          <a:ea typeface="Cairo"/>
                          <a:cs typeface="Cairo"/>
                          <a:sym typeface="Cairo"/>
                        </a:rPr>
                        <a:t>You must keep it so that proper credits for our design are given</a:t>
                      </a:r>
                      <a:endParaRPr sz="1000">
                        <a:solidFill>
                          <a:schemeClr val="dk1"/>
                        </a:solidFill>
                        <a:latin typeface="Cairo"/>
                        <a:ea typeface="Cairo"/>
                        <a:cs typeface="Cairo"/>
                        <a:sym typeface="Cairo"/>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r h="391575">
                <a:tc>
                  <a:txBody>
                    <a:bodyPr/>
                    <a:lstStyle/>
                    <a:p>
                      <a:pPr indent="0" lvl="0" marL="0" rtl="0" algn="l">
                        <a:lnSpc>
                          <a:spcPct val="90000"/>
                        </a:lnSpc>
                        <a:spcBef>
                          <a:spcPts val="0"/>
                        </a:spcBef>
                        <a:spcAft>
                          <a:spcPts val="0"/>
                        </a:spcAft>
                        <a:buNone/>
                      </a:pPr>
                      <a:r>
                        <a:rPr b="1" lang="en" sz="1100" u="sng">
                          <a:solidFill>
                            <a:schemeClr val="dk1"/>
                          </a:solidFill>
                          <a:latin typeface="Cairo"/>
                          <a:ea typeface="Cairo"/>
                          <a:cs typeface="Cairo"/>
                          <a:sym typeface="Cairo"/>
                          <a:hlinkClick>
                            <a:extLst>
                              <a:ext uri="{A12FA001-AC4F-418D-AE19-62706E023703}">
                                <ahyp:hlinkClr val="tx"/>
                              </a:ext>
                            </a:extLst>
                          </a:hlinkClick>
                        </a:rPr>
                        <a:t>Colors</a:t>
                      </a:r>
                      <a:endParaRPr b="1" sz="1100" u="sng">
                        <a:solidFill>
                          <a:schemeClr val="dk1"/>
                        </a:solidFill>
                        <a:latin typeface="Cairo"/>
                        <a:ea typeface="Cairo"/>
                        <a:cs typeface="Cairo"/>
                        <a:sym typeface="Cairo"/>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l">
                        <a:spcBef>
                          <a:spcPts val="0"/>
                        </a:spcBef>
                        <a:spcAft>
                          <a:spcPts val="1600"/>
                        </a:spcAft>
                        <a:buNone/>
                      </a:pPr>
                      <a:r>
                        <a:rPr lang="en" sz="1000">
                          <a:solidFill>
                            <a:schemeClr val="dk1"/>
                          </a:solidFill>
                          <a:latin typeface="Cairo"/>
                          <a:ea typeface="Cairo"/>
                          <a:cs typeface="Cairo"/>
                          <a:sym typeface="Cairo"/>
                        </a:rPr>
                        <a:t>All the colors used in this presentation</a:t>
                      </a:r>
                      <a:endParaRPr sz="1000">
                        <a:solidFill>
                          <a:schemeClr val="dk1"/>
                        </a:solidFill>
                        <a:latin typeface="Cairo"/>
                        <a:ea typeface="Cairo"/>
                        <a:cs typeface="Cairo"/>
                        <a:sym typeface="Cairo"/>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r h="391575">
                <a:tc>
                  <a:txBody>
                    <a:bodyPr/>
                    <a:lstStyle/>
                    <a:p>
                      <a:pPr indent="0" lvl="0" marL="0" rtl="0" algn="l">
                        <a:lnSpc>
                          <a:spcPct val="90000"/>
                        </a:lnSpc>
                        <a:spcBef>
                          <a:spcPts val="0"/>
                        </a:spcBef>
                        <a:spcAft>
                          <a:spcPts val="0"/>
                        </a:spcAft>
                        <a:buNone/>
                      </a:pPr>
                      <a:r>
                        <a:rPr b="1" lang="en" sz="1100" u="sng">
                          <a:solidFill>
                            <a:schemeClr val="dk1"/>
                          </a:solidFill>
                          <a:latin typeface="Cairo"/>
                          <a:ea typeface="Cairo"/>
                          <a:cs typeface="Cairo"/>
                          <a:sym typeface="Cairo"/>
                          <a:hlinkClick>
                            <a:extLst>
                              <a:ext uri="{A12FA001-AC4F-418D-AE19-62706E023703}">
                                <ahyp:hlinkClr val="tx"/>
                              </a:ext>
                            </a:extLst>
                          </a:hlinkClick>
                        </a:rPr>
                        <a:t>Icons</a:t>
                      </a:r>
                      <a:r>
                        <a:rPr b="1" lang="en" sz="1100">
                          <a:solidFill>
                            <a:schemeClr val="dk1"/>
                          </a:solidFill>
                          <a:latin typeface="Cairo"/>
                          <a:ea typeface="Cairo"/>
                          <a:cs typeface="Cairo"/>
                          <a:sym typeface="Cairo"/>
                        </a:rPr>
                        <a:t> and </a:t>
                      </a:r>
                      <a:r>
                        <a:rPr b="1" lang="en" sz="1100" u="sng">
                          <a:solidFill>
                            <a:schemeClr val="dk1"/>
                          </a:solidFill>
                          <a:latin typeface="Cairo"/>
                          <a:ea typeface="Cairo"/>
                          <a:cs typeface="Cairo"/>
                          <a:sym typeface="Cairo"/>
                          <a:hlinkClick>
                            <a:extLst>
                              <a:ext uri="{A12FA001-AC4F-418D-AE19-62706E023703}">
                                <ahyp:hlinkClr val="tx"/>
                              </a:ext>
                            </a:extLst>
                          </a:hlinkClick>
                        </a:rPr>
                        <a:t>infographic resources</a:t>
                      </a:r>
                      <a:endParaRPr b="1" sz="1100" u="sng">
                        <a:solidFill>
                          <a:schemeClr val="dk1"/>
                        </a:solidFill>
                        <a:latin typeface="Cairo"/>
                        <a:ea typeface="Cairo"/>
                        <a:cs typeface="Cairo"/>
                        <a:sym typeface="Cairo"/>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l">
                        <a:spcBef>
                          <a:spcPts val="0"/>
                        </a:spcBef>
                        <a:spcAft>
                          <a:spcPts val="0"/>
                        </a:spcAft>
                        <a:buNone/>
                      </a:pPr>
                      <a:r>
                        <a:rPr lang="en" sz="1000">
                          <a:solidFill>
                            <a:schemeClr val="dk1"/>
                          </a:solidFill>
                          <a:latin typeface="Cairo"/>
                          <a:ea typeface="Cairo"/>
                          <a:cs typeface="Cairo"/>
                          <a:sym typeface="Cairo"/>
                        </a:rPr>
                        <a:t>These can be used in the template, and their size and color can be edited</a:t>
                      </a:r>
                      <a:endParaRPr sz="1000">
                        <a:solidFill>
                          <a:schemeClr val="dk1"/>
                        </a:solidFill>
                        <a:latin typeface="Cairo"/>
                        <a:ea typeface="Cairo"/>
                        <a:cs typeface="Cairo"/>
                        <a:sym typeface="Cairo"/>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r h="391575">
                <a:tc>
                  <a:txBody>
                    <a:bodyPr/>
                    <a:lstStyle/>
                    <a:p>
                      <a:pPr indent="0" lvl="0" marL="0" rtl="0" algn="l">
                        <a:lnSpc>
                          <a:spcPct val="90000"/>
                        </a:lnSpc>
                        <a:spcBef>
                          <a:spcPts val="0"/>
                        </a:spcBef>
                        <a:spcAft>
                          <a:spcPts val="0"/>
                        </a:spcAft>
                        <a:buNone/>
                      </a:pPr>
                      <a:r>
                        <a:rPr b="1" lang="en" sz="1100">
                          <a:solidFill>
                            <a:schemeClr val="dk1"/>
                          </a:solidFill>
                          <a:latin typeface="Cairo"/>
                          <a:ea typeface="Cairo"/>
                          <a:cs typeface="Cairo"/>
                          <a:sym typeface="Cairo"/>
                        </a:rPr>
                        <a:t>Editable presentation theme </a:t>
                      </a:r>
                      <a:endParaRPr b="1" sz="1100">
                        <a:solidFill>
                          <a:schemeClr val="dk1"/>
                        </a:solidFill>
                        <a:latin typeface="Cairo"/>
                        <a:ea typeface="Cairo"/>
                        <a:cs typeface="Cairo"/>
                        <a:sym typeface="Cairo"/>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l">
                        <a:spcBef>
                          <a:spcPts val="0"/>
                        </a:spcBef>
                        <a:spcAft>
                          <a:spcPts val="1600"/>
                        </a:spcAft>
                        <a:buNone/>
                      </a:pPr>
                      <a:r>
                        <a:rPr lang="en" sz="1000">
                          <a:solidFill>
                            <a:schemeClr val="dk1"/>
                          </a:solidFill>
                          <a:latin typeface="Cairo"/>
                          <a:ea typeface="Cairo"/>
                          <a:cs typeface="Cairo"/>
                          <a:sym typeface="Cairo"/>
                        </a:rPr>
                        <a:t>You can edit the master slides easily. For more info, click </a:t>
                      </a:r>
                      <a:r>
                        <a:rPr b="1" lang="en" sz="1000" u="sng">
                          <a:solidFill>
                            <a:schemeClr val="dk1"/>
                          </a:solidFill>
                          <a:latin typeface="Cairo"/>
                          <a:ea typeface="Cairo"/>
                          <a:cs typeface="Cairo"/>
                          <a:sym typeface="Cairo"/>
                          <a:hlinkClick r:id="rId7">
                            <a:extLst>
                              <a:ext uri="{A12FA001-AC4F-418D-AE19-62706E023703}">
                                <ahyp:hlinkClr val="tx"/>
                              </a:ext>
                            </a:extLst>
                          </a:hlinkClick>
                        </a:rPr>
                        <a:t>here</a:t>
                      </a:r>
                      <a:endParaRPr b="1" sz="1000" u="sng">
                        <a:solidFill>
                          <a:schemeClr val="dk1"/>
                        </a:solidFill>
                        <a:latin typeface="Cairo"/>
                        <a:ea typeface="Cairo"/>
                        <a:cs typeface="Cairo"/>
                        <a:sym typeface="Cairo"/>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bl>
          </a:graphicData>
        </a:graphic>
      </p:graphicFrame>
      <p:sp>
        <p:nvSpPr>
          <p:cNvPr id="301" name="Google Shape;301;p39"/>
          <p:cNvSpPr txBox="1"/>
          <p:nvPr/>
        </p:nvSpPr>
        <p:spPr>
          <a:xfrm>
            <a:off x="713225" y="3974455"/>
            <a:ext cx="3025800" cy="504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chemeClr val="dk1"/>
                </a:solidFill>
                <a:latin typeface="Cairo"/>
                <a:ea typeface="Cairo"/>
                <a:cs typeface="Cairo"/>
                <a:sym typeface="Cairo"/>
              </a:rPr>
              <a:t>For more info:</a:t>
            </a:r>
            <a:br>
              <a:rPr lang="en" sz="1200">
                <a:solidFill>
                  <a:schemeClr val="dk1"/>
                </a:solidFill>
                <a:latin typeface="Cairo"/>
                <a:ea typeface="Cairo"/>
                <a:cs typeface="Cairo"/>
                <a:sym typeface="Cairo"/>
              </a:rPr>
            </a:br>
            <a:r>
              <a:rPr b="1" lang="en" sz="1200" u="sng">
                <a:solidFill>
                  <a:schemeClr val="dk1"/>
                </a:solidFill>
                <a:latin typeface="Cairo"/>
                <a:ea typeface="Cairo"/>
                <a:cs typeface="Cairo"/>
                <a:sym typeface="Cairo"/>
                <a:hlinkClick r:id="rId8">
                  <a:extLst>
                    <a:ext uri="{A12FA001-AC4F-418D-AE19-62706E023703}">
                      <ahyp:hlinkClr val="tx"/>
                    </a:ext>
                  </a:extLst>
                </a:hlinkClick>
              </a:rPr>
              <a:t>Slidesgo</a:t>
            </a:r>
            <a:r>
              <a:rPr b="1" lang="en" sz="1200">
                <a:solidFill>
                  <a:schemeClr val="dk1"/>
                </a:solidFill>
                <a:uFill>
                  <a:noFill/>
                </a:uFill>
                <a:latin typeface="Cairo"/>
                <a:ea typeface="Cairo"/>
                <a:cs typeface="Cairo"/>
                <a:sym typeface="Cairo"/>
                <a:hlinkClick r:id="rId9">
                  <a:extLst>
                    <a:ext uri="{A12FA001-AC4F-418D-AE19-62706E023703}">
                      <ahyp:hlinkClr val="tx"/>
                    </a:ext>
                  </a:extLst>
                </a:hlinkClick>
              </a:rPr>
              <a:t> </a:t>
            </a:r>
            <a:r>
              <a:rPr b="1" lang="en" sz="1200">
                <a:solidFill>
                  <a:schemeClr val="dk1"/>
                </a:solidFill>
                <a:latin typeface="Cairo"/>
                <a:ea typeface="Cairo"/>
                <a:cs typeface="Cairo"/>
                <a:sym typeface="Cairo"/>
              </a:rPr>
              <a:t>| </a:t>
            </a:r>
            <a:r>
              <a:rPr b="1" lang="en" sz="1200" u="sng">
                <a:solidFill>
                  <a:schemeClr val="dk1"/>
                </a:solidFill>
                <a:latin typeface="Cairo"/>
                <a:ea typeface="Cairo"/>
                <a:cs typeface="Cairo"/>
                <a:sym typeface="Cairo"/>
                <a:hlinkClick r:id="rId10">
                  <a:extLst>
                    <a:ext uri="{A12FA001-AC4F-418D-AE19-62706E023703}">
                      <ahyp:hlinkClr val="tx"/>
                    </a:ext>
                  </a:extLst>
                </a:hlinkClick>
              </a:rPr>
              <a:t>Blog</a:t>
            </a:r>
            <a:r>
              <a:rPr b="1" lang="en" sz="1200">
                <a:solidFill>
                  <a:schemeClr val="dk1"/>
                </a:solidFill>
                <a:latin typeface="Cairo"/>
                <a:ea typeface="Cairo"/>
                <a:cs typeface="Cairo"/>
                <a:sym typeface="Cairo"/>
              </a:rPr>
              <a:t> | </a:t>
            </a:r>
            <a:r>
              <a:rPr b="1" lang="en" sz="1200" u="sng">
                <a:solidFill>
                  <a:schemeClr val="dk1"/>
                </a:solidFill>
                <a:latin typeface="Cairo"/>
                <a:ea typeface="Cairo"/>
                <a:cs typeface="Cairo"/>
                <a:sym typeface="Cairo"/>
                <a:hlinkClick r:id="rId11">
                  <a:extLst>
                    <a:ext uri="{A12FA001-AC4F-418D-AE19-62706E023703}">
                      <ahyp:hlinkClr val="tx"/>
                    </a:ext>
                  </a:extLst>
                </a:hlinkClick>
              </a:rPr>
              <a:t>FAQ</a:t>
            </a:r>
            <a:r>
              <a:rPr b="1" lang="en" sz="1200" u="sng">
                <a:solidFill>
                  <a:schemeClr val="dk1"/>
                </a:solidFill>
                <a:latin typeface="Cairo"/>
                <a:ea typeface="Cairo"/>
                <a:cs typeface="Cairo"/>
                <a:sym typeface="Cairo"/>
              </a:rPr>
              <a:t>s</a:t>
            </a:r>
            <a:endParaRPr b="1" sz="1200" u="sng">
              <a:solidFill>
                <a:schemeClr val="dk1"/>
              </a:solidFill>
              <a:latin typeface="Cairo"/>
              <a:ea typeface="Cairo"/>
              <a:cs typeface="Cairo"/>
              <a:sym typeface="Cairo"/>
            </a:endParaRPr>
          </a:p>
        </p:txBody>
      </p:sp>
      <p:sp>
        <p:nvSpPr>
          <p:cNvPr id="302" name="Google Shape;302;p39"/>
          <p:cNvSpPr txBox="1"/>
          <p:nvPr/>
        </p:nvSpPr>
        <p:spPr>
          <a:xfrm>
            <a:off x="3739025" y="3974467"/>
            <a:ext cx="4685100" cy="504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chemeClr val="dk1"/>
                </a:solidFill>
                <a:latin typeface="Cairo"/>
                <a:ea typeface="Cairo"/>
                <a:cs typeface="Cairo"/>
                <a:sym typeface="Cairo"/>
              </a:rPr>
              <a:t>You can visit our sister </a:t>
            </a:r>
            <a:r>
              <a:rPr lang="en" sz="1200">
                <a:solidFill>
                  <a:schemeClr val="dk1"/>
                </a:solidFill>
                <a:latin typeface="Cairo"/>
                <a:ea typeface="Cairo"/>
                <a:cs typeface="Cairo"/>
                <a:sym typeface="Cairo"/>
              </a:rPr>
              <a:t>projects</a:t>
            </a:r>
            <a:r>
              <a:rPr lang="en" sz="1200">
                <a:solidFill>
                  <a:schemeClr val="dk1"/>
                </a:solidFill>
                <a:latin typeface="Cairo"/>
                <a:ea typeface="Cairo"/>
                <a:cs typeface="Cairo"/>
                <a:sym typeface="Cairo"/>
              </a:rPr>
              <a:t>:</a:t>
            </a:r>
            <a:br>
              <a:rPr lang="en" sz="1200">
                <a:solidFill>
                  <a:schemeClr val="dk1"/>
                </a:solidFill>
                <a:latin typeface="Cairo"/>
                <a:ea typeface="Cairo"/>
                <a:cs typeface="Cairo"/>
                <a:sym typeface="Cairo"/>
              </a:rPr>
            </a:br>
            <a:r>
              <a:rPr b="1" lang="en" sz="1200" u="sng">
                <a:solidFill>
                  <a:schemeClr val="dk1"/>
                </a:solidFill>
                <a:latin typeface="Cairo"/>
                <a:ea typeface="Cairo"/>
                <a:cs typeface="Cairo"/>
                <a:sym typeface="Cairo"/>
                <a:hlinkClick r:id="rId12">
                  <a:extLst>
                    <a:ext uri="{A12FA001-AC4F-418D-AE19-62706E023703}">
                      <ahyp:hlinkClr val="tx"/>
                    </a:ext>
                  </a:extLst>
                </a:hlinkClick>
              </a:rPr>
              <a:t>Freepik</a:t>
            </a:r>
            <a:r>
              <a:rPr b="1" lang="en" sz="1200">
                <a:solidFill>
                  <a:schemeClr val="dk1"/>
                </a:solidFill>
                <a:latin typeface="Cairo"/>
                <a:ea typeface="Cairo"/>
                <a:cs typeface="Cairo"/>
                <a:sym typeface="Cairo"/>
              </a:rPr>
              <a:t> | </a:t>
            </a:r>
            <a:r>
              <a:rPr b="1" lang="en" sz="1200" u="sng">
                <a:solidFill>
                  <a:schemeClr val="dk1"/>
                </a:solidFill>
                <a:latin typeface="Cairo"/>
                <a:ea typeface="Cairo"/>
                <a:cs typeface="Cairo"/>
                <a:sym typeface="Cairo"/>
                <a:hlinkClick r:id="rId13">
                  <a:extLst>
                    <a:ext uri="{A12FA001-AC4F-418D-AE19-62706E023703}">
                      <ahyp:hlinkClr val="tx"/>
                    </a:ext>
                  </a:extLst>
                </a:hlinkClick>
              </a:rPr>
              <a:t>Flaticon</a:t>
            </a:r>
            <a:r>
              <a:rPr b="1" lang="en" sz="1200">
                <a:solidFill>
                  <a:schemeClr val="dk1"/>
                </a:solidFill>
                <a:latin typeface="Cairo"/>
                <a:ea typeface="Cairo"/>
                <a:cs typeface="Cairo"/>
                <a:sym typeface="Cairo"/>
              </a:rPr>
              <a:t> | </a:t>
            </a:r>
            <a:r>
              <a:rPr b="1" lang="en" sz="1200" u="sng">
                <a:solidFill>
                  <a:schemeClr val="dk1"/>
                </a:solidFill>
                <a:latin typeface="Cairo"/>
                <a:ea typeface="Cairo"/>
                <a:cs typeface="Cairo"/>
                <a:sym typeface="Cairo"/>
                <a:hlinkClick r:id="rId14">
                  <a:extLst>
                    <a:ext uri="{A12FA001-AC4F-418D-AE19-62706E023703}">
                      <ahyp:hlinkClr val="tx"/>
                    </a:ext>
                  </a:extLst>
                </a:hlinkClick>
              </a:rPr>
              <a:t>Storyset</a:t>
            </a:r>
            <a:r>
              <a:rPr b="1" lang="en" sz="1200">
                <a:solidFill>
                  <a:schemeClr val="dk1"/>
                </a:solidFill>
                <a:latin typeface="Cairo"/>
                <a:ea typeface="Cairo"/>
                <a:cs typeface="Cairo"/>
                <a:sym typeface="Cairo"/>
              </a:rPr>
              <a:t> | </a:t>
            </a:r>
            <a:r>
              <a:rPr b="1" lang="en" sz="1200" u="sng">
                <a:solidFill>
                  <a:schemeClr val="dk1"/>
                </a:solidFill>
                <a:latin typeface="Cairo"/>
                <a:ea typeface="Cairo"/>
                <a:cs typeface="Cairo"/>
                <a:sym typeface="Cairo"/>
                <a:hlinkClick r:id="rId15">
                  <a:extLst>
                    <a:ext uri="{A12FA001-AC4F-418D-AE19-62706E023703}">
                      <ahyp:hlinkClr val="tx"/>
                    </a:ext>
                  </a:extLst>
                </a:hlinkClick>
              </a:rPr>
              <a:t>Wepik</a:t>
            </a:r>
            <a:r>
              <a:rPr b="1" lang="en" sz="1200">
                <a:solidFill>
                  <a:schemeClr val="dk1"/>
                </a:solidFill>
                <a:uFill>
                  <a:noFill/>
                </a:uFill>
                <a:latin typeface="Cairo"/>
                <a:ea typeface="Cairo"/>
                <a:cs typeface="Cairo"/>
                <a:sym typeface="Cairo"/>
                <a:hlinkClick r:id="rId16">
                  <a:extLst>
                    <a:ext uri="{A12FA001-AC4F-418D-AE19-62706E023703}">
                      <ahyp:hlinkClr val="tx"/>
                    </a:ext>
                  </a:extLst>
                </a:hlinkClick>
              </a:rPr>
              <a:t> </a:t>
            </a:r>
            <a:r>
              <a:rPr b="1" lang="en" sz="1200">
                <a:solidFill>
                  <a:schemeClr val="dk1"/>
                </a:solidFill>
                <a:latin typeface="Cairo"/>
                <a:ea typeface="Cairo"/>
                <a:cs typeface="Cairo"/>
                <a:sym typeface="Cairo"/>
              </a:rPr>
              <a:t>| </a:t>
            </a:r>
            <a:r>
              <a:rPr b="1" lang="en" sz="1200" u="sng">
                <a:solidFill>
                  <a:schemeClr val="dk1"/>
                </a:solidFill>
                <a:latin typeface="Cairo"/>
                <a:ea typeface="Cairo"/>
                <a:cs typeface="Cairo"/>
                <a:sym typeface="Cairo"/>
                <a:hlinkClick r:id="rId17">
                  <a:extLst>
                    <a:ext uri="{A12FA001-AC4F-418D-AE19-62706E023703}">
                      <ahyp:hlinkClr val="tx"/>
                    </a:ext>
                  </a:extLst>
                </a:hlinkClick>
              </a:rPr>
              <a:t>Videvo</a:t>
            </a:r>
            <a:endParaRPr b="1" sz="1200" u="sng">
              <a:solidFill>
                <a:schemeClr val="dk1"/>
              </a:solidFill>
              <a:latin typeface="Cairo"/>
              <a:ea typeface="Cairo"/>
              <a:cs typeface="Cairo"/>
              <a:sym typeface="Cair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6" name="Shape 566"/>
        <p:cNvGrpSpPr/>
        <p:nvPr/>
      </p:nvGrpSpPr>
      <p:grpSpPr>
        <a:xfrm>
          <a:off x="0" y="0"/>
          <a:ext cx="0" cy="0"/>
          <a:chOff x="0" y="0"/>
          <a:chExt cx="0" cy="0"/>
        </a:xfrm>
      </p:grpSpPr>
      <p:sp>
        <p:nvSpPr>
          <p:cNvPr id="567" name="Google Shape;567;p5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Project expenses</a:t>
            </a:r>
            <a:endParaRPr/>
          </a:p>
        </p:txBody>
      </p:sp>
      <p:sp>
        <p:nvSpPr>
          <p:cNvPr id="568" name="Google Shape;568;p57"/>
          <p:cNvSpPr txBox="1"/>
          <p:nvPr>
            <p:ph idx="4294967295" type="title"/>
          </p:nvPr>
        </p:nvSpPr>
        <p:spPr>
          <a:xfrm>
            <a:off x="1249650" y="1347650"/>
            <a:ext cx="1673100" cy="35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800"/>
              <a:t>Labor</a:t>
            </a:r>
            <a:endParaRPr sz="1800"/>
          </a:p>
        </p:txBody>
      </p:sp>
      <p:sp>
        <p:nvSpPr>
          <p:cNvPr id="569" name="Google Shape;569;p57"/>
          <p:cNvSpPr/>
          <p:nvPr/>
        </p:nvSpPr>
        <p:spPr>
          <a:xfrm>
            <a:off x="1025150" y="1393125"/>
            <a:ext cx="173700" cy="1737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57"/>
          <p:cNvSpPr txBox="1"/>
          <p:nvPr>
            <p:ph idx="4294967295" type="title"/>
          </p:nvPr>
        </p:nvSpPr>
        <p:spPr>
          <a:xfrm>
            <a:off x="1249650" y="1932116"/>
            <a:ext cx="1673100" cy="35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800"/>
              <a:t>Materials</a:t>
            </a:r>
            <a:endParaRPr sz="1800"/>
          </a:p>
        </p:txBody>
      </p:sp>
      <p:sp>
        <p:nvSpPr>
          <p:cNvPr id="571" name="Google Shape;571;p57"/>
          <p:cNvSpPr txBox="1"/>
          <p:nvPr>
            <p:ph idx="4294967295" type="title"/>
          </p:nvPr>
        </p:nvSpPr>
        <p:spPr>
          <a:xfrm>
            <a:off x="1249650" y="2516581"/>
            <a:ext cx="1673100" cy="35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800"/>
              <a:t>Equipment</a:t>
            </a:r>
            <a:endParaRPr sz="1800"/>
          </a:p>
        </p:txBody>
      </p:sp>
      <p:sp>
        <p:nvSpPr>
          <p:cNvPr id="572" name="Google Shape;572;p57"/>
          <p:cNvSpPr txBox="1"/>
          <p:nvPr>
            <p:ph idx="4294967295" type="title"/>
          </p:nvPr>
        </p:nvSpPr>
        <p:spPr>
          <a:xfrm>
            <a:off x="1249650" y="3101047"/>
            <a:ext cx="1673100" cy="35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800"/>
              <a:t>Overhead</a:t>
            </a:r>
            <a:endParaRPr sz="1800"/>
          </a:p>
        </p:txBody>
      </p:sp>
      <p:sp>
        <p:nvSpPr>
          <p:cNvPr id="573" name="Google Shape;573;p57"/>
          <p:cNvSpPr txBox="1"/>
          <p:nvPr>
            <p:ph idx="4294967295" type="title"/>
          </p:nvPr>
        </p:nvSpPr>
        <p:spPr>
          <a:xfrm>
            <a:off x="1249650" y="3685513"/>
            <a:ext cx="1673100" cy="35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800"/>
              <a:t>Other</a:t>
            </a:r>
            <a:endParaRPr sz="1800"/>
          </a:p>
        </p:txBody>
      </p:sp>
      <p:sp>
        <p:nvSpPr>
          <p:cNvPr id="574" name="Google Shape;574;p57"/>
          <p:cNvSpPr/>
          <p:nvPr/>
        </p:nvSpPr>
        <p:spPr>
          <a:xfrm>
            <a:off x="1025150" y="1978793"/>
            <a:ext cx="173700" cy="1737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57"/>
          <p:cNvSpPr/>
          <p:nvPr/>
        </p:nvSpPr>
        <p:spPr>
          <a:xfrm>
            <a:off x="1025150" y="3735800"/>
            <a:ext cx="173700" cy="1737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57"/>
          <p:cNvSpPr/>
          <p:nvPr/>
        </p:nvSpPr>
        <p:spPr>
          <a:xfrm>
            <a:off x="1025150" y="3150131"/>
            <a:ext cx="173700" cy="173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57"/>
          <p:cNvSpPr/>
          <p:nvPr/>
        </p:nvSpPr>
        <p:spPr>
          <a:xfrm>
            <a:off x="1025150" y="2564462"/>
            <a:ext cx="173700" cy="1737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78" name="Google Shape;578;p57" title="Chart">
            <a:hlinkClick r:id="rId3"/>
          </p:cNvPr>
          <p:cNvPicPr preferRelativeResize="0"/>
          <p:nvPr/>
        </p:nvPicPr>
        <p:blipFill>
          <a:blip r:embed="rId4">
            <a:alphaModFix/>
          </a:blip>
          <a:stretch>
            <a:fillRect/>
          </a:stretch>
        </p:blipFill>
        <p:spPr>
          <a:xfrm>
            <a:off x="3201975" y="1148987"/>
            <a:ext cx="4916853" cy="3102300"/>
          </a:xfrm>
          <a:prstGeom prst="rect">
            <a:avLst/>
          </a:prstGeom>
          <a:noFill/>
          <a:ln>
            <a:noFill/>
          </a:ln>
        </p:spPr>
      </p:pic>
      <p:sp>
        <p:nvSpPr>
          <p:cNvPr id="579" name="Google Shape;579;p57"/>
          <p:cNvSpPr txBox="1"/>
          <p:nvPr/>
        </p:nvSpPr>
        <p:spPr>
          <a:xfrm>
            <a:off x="981900" y="4350500"/>
            <a:ext cx="7180200" cy="253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Cairo"/>
                <a:ea typeface="Cairo"/>
                <a:cs typeface="Cairo"/>
                <a:sym typeface="Cairo"/>
              </a:rPr>
              <a:t>Follow the link in the graph to modify its data and then paste the new one here. </a:t>
            </a:r>
            <a:r>
              <a:rPr lang="en" sz="1000">
                <a:solidFill>
                  <a:schemeClr val="dk1"/>
                </a:solidFill>
                <a:uFill>
                  <a:noFill/>
                </a:uFill>
                <a:latin typeface="Cairo"/>
                <a:ea typeface="Cairo"/>
                <a:cs typeface="Cairo"/>
                <a:sym typeface="Cairo"/>
                <a:hlinkClick r:id="rId5">
                  <a:extLst>
                    <a:ext uri="{A12FA001-AC4F-418D-AE19-62706E023703}">
                      <ahyp:hlinkClr val="tx"/>
                    </a:ext>
                  </a:extLst>
                </a:hlinkClick>
              </a:rPr>
              <a:t>For more info, click </a:t>
            </a:r>
            <a:r>
              <a:rPr b="1" lang="en" sz="1000" u="sng">
                <a:solidFill>
                  <a:schemeClr val="dk1"/>
                </a:solidFill>
                <a:latin typeface="Cairo"/>
                <a:ea typeface="Cairo"/>
                <a:cs typeface="Cairo"/>
                <a:sym typeface="Cairo"/>
                <a:hlinkClick r:id="rId6">
                  <a:extLst>
                    <a:ext uri="{A12FA001-AC4F-418D-AE19-62706E023703}">
                      <ahyp:hlinkClr val="tx"/>
                    </a:ext>
                  </a:extLst>
                </a:hlinkClick>
              </a:rPr>
              <a:t>here</a:t>
            </a:r>
            <a:endParaRPr b="1" sz="1000" u="sng">
              <a:solidFill>
                <a:schemeClr val="dk1"/>
              </a:solidFill>
              <a:latin typeface="Cairo"/>
              <a:ea typeface="Cairo"/>
              <a:cs typeface="Cairo"/>
              <a:sym typeface="Cairo"/>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3" name="Shape 583"/>
        <p:cNvGrpSpPr/>
        <p:nvPr/>
      </p:nvGrpSpPr>
      <p:grpSpPr>
        <a:xfrm>
          <a:off x="0" y="0"/>
          <a:ext cx="0" cy="0"/>
          <a:chOff x="0" y="0"/>
          <a:chExt cx="0" cy="0"/>
        </a:xfrm>
      </p:grpSpPr>
      <p:sp>
        <p:nvSpPr>
          <p:cNvPr id="584" name="Google Shape;584;p5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KPI dashboard</a:t>
            </a:r>
            <a:endParaRPr/>
          </a:p>
        </p:txBody>
      </p:sp>
      <p:graphicFrame>
        <p:nvGraphicFramePr>
          <p:cNvPr id="585" name="Google Shape;585;p58"/>
          <p:cNvGraphicFramePr/>
          <p:nvPr/>
        </p:nvGraphicFramePr>
        <p:xfrm>
          <a:off x="928350" y="1186325"/>
          <a:ext cx="3000000" cy="3000000"/>
        </p:xfrm>
        <a:graphic>
          <a:graphicData uri="http://schemas.openxmlformats.org/drawingml/2006/table">
            <a:tbl>
              <a:tblPr>
                <a:noFill/>
                <a:tableStyleId>{361B48A7-677F-49C2-900E-A3908E1D361F}</a:tableStyleId>
              </a:tblPr>
              <a:tblGrid>
                <a:gridCol w="1000675"/>
                <a:gridCol w="1000675"/>
                <a:gridCol w="1000675"/>
              </a:tblGrid>
              <a:tr h="358200">
                <a:tc>
                  <a:txBody>
                    <a:bodyPr/>
                    <a:lstStyle/>
                    <a:p>
                      <a:pPr indent="0" lvl="0" marL="0" rtl="0" algn="l">
                        <a:spcBef>
                          <a:spcPts val="0"/>
                        </a:spcBef>
                        <a:spcAft>
                          <a:spcPts val="0"/>
                        </a:spcAft>
                        <a:buNone/>
                      </a:pPr>
                      <a:r>
                        <a:rPr lang="en" sz="1200">
                          <a:solidFill>
                            <a:schemeClr val="dk1"/>
                          </a:solidFill>
                          <a:latin typeface="Space Grotesk Medium"/>
                          <a:ea typeface="Space Grotesk Medium"/>
                          <a:cs typeface="Space Grotesk Medium"/>
                          <a:sym typeface="Space Grotesk Medium"/>
                        </a:rPr>
                        <a:t>Resource</a:t>
                      </a:r>
                      <a:endParaRPr sz="1200">
                        <a:solidFill>
                          <a:schemeClr val="dk1"/>
                        </a:solidFill>
                        <a:latin typeface="Space Grotesk Medium"/>
                        <a:ea typeface="Space Grotesk Medium"/>
                        <a:cs typeface="Space Grotesk Medium"/>
                        <a:sym typeface="Space Grotesk Medium"/>
                      </a:endParaRPr>
                    </a:p>
                  </a:txBody>
                  <a:tcPr marT="45700" marB="45700"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l">
                        <a:spcBef>
                          <a:spcPts val="0"/>
                        </a:spcBef>
                        <a:spcAft>
                          <a:spcPts val="0"/>
                        </a:spcAft>
                        <a:buNone/>
                      </a:pPr>
                      <a:r>
                        <a:rPr lang="en" sz="1200">
                          <a:solidFill>
                            <a:schemeClr val="dk1"/>
                          </a:solidFill>
                          <a:latin typeface="Space Grotesk Medium"/>
                          <a:ea typeface="Space Grotesk Medium"/>
                          <a:cs typeface="Space Grotesk Medium"/>
                          <a:sym typeface="Space Grotesk Medium"/>
                        </a:rPr>
                        <a:t>Utilization rate</a:t>
                      </a:r>
                      <a:endParaRPr sz="1200">
                        <a:solidFill>
                          <a:schemeClr val="dk1"/>
                        </a:solidFill>
                        <a:latin typeface="Space Grotesk Medium"/>
                        <a:ea typeface="Space Grotesk Medium"/>
                        <a:cs typeface="Space Grotesk Medium"/>
                        <a:sym typeface="Space Grotesk Medium"/>
                      </a:endParaRPr>
                    </a:p>
                  </a:txBody>
                  <a:tcPr marT="45700" marB="45700"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l">
                        <a:spcBef>
                          <a:spcPts val="0"/>
                        </a:spcBef>
                        <a:spcAft>
                          <a:spcPts val="0"/>
                        </a:spcAft>
                        <a:buNone/>
                      </a:pPr>
                      <a:r>
                        <a:rPr lang="en" sz="1200">
                          <a:solidFill>
                            <a:schemeClr val="dk1"/>
                          </a:solidFill>
                          <a:latin typeface="Space Grotesk Medium"/>
                          <a:ea typeface="Space Grotesk Medium"/>
                          <a:cs typeface="Space Grotesk Medium"/>
                          <a:sym typeface="Space Grotesk Medium"/>
                        </a:rPr>
                        <a:t>Cost per unit</a:t>
                      </a:r>
                      <a:endParaRPr sz="1200">
                        <a:solidFill>
                          <a:schemeClr val="dk1"/>
                        </a:solidFill>
                        <a:latin typeface="Space Grotesk Medium"/>
                        <a:ea typeface="Space Grotesk Medium"/>
                        <a:cs typeface="Space Grotesk Medium"/>
                        <a:sym typeface="Space Grotesk Medium"/>
                      </a:endParaRPr>
                    </a:p>
                  </a:txBody>
                  <a:tcPr marT="45700" marB="45700"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r>
              <a:tr h="368600">
                <a:tc>
                  <a:txBody>
                    <a:bodyPr/>
                    <a:lstStyle/>
                    <a:p>
                      <a:pPr indent="0" lvl="0" marL="0" rtl="0" algn="l">
                        <a:spcBef>
                          <a:spcPts val="0"/>
                        </a:spcBef>
                        <a:spcAft>
                          <a:spcPts val="0"/>
                        </a:spcAft>
                        <a:buNone/>
                      </a:pPr>
                      <a:r>
                        <a:rPr lang="en" sz="1200">
                          <a:solidFill>
                            <a:schemeClr val="dk1"/>
                          </a:solidFill>
                          <a:latin typeface="Cairo"/>
                          <a:ea typeface="Cairo"/>
                          <a:cs typeface="Cairo"/>
                          <a:sym typeface="Cairo"/>
                        </a:rPr>
                        <a:t>Labor</a:t>
                      </a:r>
                      <a:endParaRPr sz="1200">
                        <a:solidFill>
                          <a:schemeClr val="dk1"/>
                        </a:solidFill>
                        <a:latin typeface="Cairo"/>
                        <a:ea typeface="Cairo"/>
                        <a:cs typeface="Cairo"/>
                        <a:sym typeface="Cairo"/>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 sz="1200">
                          <a:solidFill>
                            <a:schemeClr val="dk1"/>
                          </a:solidFill>
                          <a:latin typeface="Cairo"/>
                          <a:ea typeface="Cairo"/>
                          <a:cs typeface="Cairo"/>
                          <a:sym typeface="Cairo"/>
                        </a:rPr>
                        <a:t>85%</a:t>
                      </a:r>
                      <a:endParaRPr sz="1200">
                        <a:solidFill>
                          <a:schemeClr val="dk1"/>
                        </a:solidFill>
                        <a:latin typeface="Cairo"/>
                        <a:ea typeface="Cairo"/>
                        <a:cs typeface="Cairo"/>
                        <a:sym typeface="Cairo"/>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 sz="1200">
                          <a:solidFill>
                            <a:schemeClr val="dk1"/>
                          </a:solidFill>
                          <a:latin typeface="Cairo"/>
                          <a:ea typeface="Cairo"/>
                          <a:cs typeface="Cairo"/>
                          <a:sym typeface="Cairo"/>
                        </a:rPr>
                        <a:t>$50</a:t>
                      </a:r>
                      <a:endParaRPr sz="1200">
                        <a:solidFill>
                          <a:schemeClr val="dk1"/>
                        </a:solidFill>
                        <a:latin typeface="Cairo"/>
                        <a:ea typeface="Cairo"/>
                        <a:cs typeface="Cairo"/>
                        <a:sym typeface="Cairo"/>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r h="368600">
                <a:tc>
                  <a:txBody>
                    <a:bodyPr/>
                    <a:lstStyle/>
                    <a:p>
                      <a:pPr indent="0" lvl="0" marL="0" rtl="0" algn="l">
                        <a:spcBef>
                          <a:spcPts val="0"/>
                        </a:spcBef>
                        <a:spcAft>
                          <a:spcPts val="0"/>
                        </a:spcAft>
                        <a:buNone/>
                      </a:pPr>
                      <a:r>
                        <a:rPr lang="en" sz="1200">
                          <a:solidFill>
                            <a:schemeClr val="dk1"/>
                          </a:solidFill>
                          <a:latin typeface="Cairo"/>
                          <a:ea typeface="Cairo"/>
                          <a:cs typeface="Cairo"/>
                          <a:sym typeface="Cairo"/>
                        </a:rPr>
                        <a:t>Equipment</a:t>
                      </a:r>
                      <a:endParaRPr sz="1200">
                        <a:solidFill>
                          <a:schemeClr val="dk1"/>
                        </a:solidFill>
                        <a:latin typeface="Cairo"/>
                        <a:ea typeface="Cairo"/>
                        <a:cs typeface="Cairo"/>
                        <a:sym typeface="Cairo"/>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 sz="1200">
                          <a:solidFill>
                            <a:schemeClr val="dk1"/>
                          </a:solidFill>
                          <a:latin typeface="Cairo"/>
                          <a:ea typeface="Cairo"/>
                          <a:cs typeface="Cairo"/>
                          <a:sym typeface="Cairo"/>
                        </a:rPr>
                        <a:t>70%</a:t>
                      </a:r>
                      <a:endParaRPr sz="1200">
                        <a:solidFill>
                          <a:schemeClr val="dk1"/>
                        </a:solidFill>
                        <a:latin typeface="Cairo"/>
                        <a:ea typeface="Cairo"/>
                        <a:cs typeface="Cairo"/>
                        <a:sym typeface="Cairo"/>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 sz="1200">
                          <a:solidFill>
                            <a:schemeClr val="dk1"/>
                          </a:solidFill>
                          <a:latin typeface="Cairo"/>
                          <a:ea typeface="Cairo"/>
                          <a:cs typeface="Cairo"/>
                          <a:sym typeface="Cairo"/>
                        </a:rPr>
                        <a:t>$100</a:t>
                      </a:r>
                      <a:endParaRPr sz="1200">
                        <a:solidFill>
                          <a:schemeClr val="dk1"/>
                        </a:solidFill>
                        <a:latin typeface="Cairo"/>
                        <a:ea typeface="Cairo"/>
                        <a:cs typeface="Cairo"/>
                        <a:sym typeface="Cairo"/>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r h="368600">
                <a:tc>
                  <a:txBody>
                    <a:bodyPr/>
                    <a:lstStyle/>
                    <a:p>
                      <a:pPr indent="0" lvl="0" marL="0" rtl="0" algn="l">
                        <a:spcBef>
                          <a:spcPts val="0"/>
                        </a:spcBef>
                        <a:spcAft>
                          <a:spcPts val="0"/>
                        </a:spcAft>
                        <a:buNone/>
                      </a:pPr>
                      <a:r>
                        <a:rPr lang="en" sz="1200">
                          <a:solidFill>
                            <a:schemeClr val="dk1"/>
                          </a:solidFill>
                          <a:latin typeface="Cairo"/>
                          <a:ea typeface="Cairo"/>
                          <a:cs typeface="Cairo"/>
                          <a:sym typeface="Cairo"/>
                        </a:rPr>
                        <a:t>Materials</a:t>
                      </a:r>
                      <a:endParaRPr sz="1200">
                        <a:solidFill>
                          <a:schemeClr val="dk1"/>
                        </a:solidFill>
                        <a:latin typeface="Cairo"/>
                        <a:ea typeface="Cairo"/>
                        <a:cs typeface="Cairo"/>
                        <a:sym typeface="Cairo"/>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 sz="1200">
                          <a:solidFill>
                            <a:schemeClr val="dk1"/>
                          </a:solidFill>
                          <a:latin typeface="Cairo"/>
                          <a:ea typeface="Cairo"/>
                          <a:cs typeface="Cairo"/>
                          <a:sym typeface="Cairo"/>
                        </a:rPr>
                        <a:t>95%</a:t>
                      </a:r>
                      <a:endParaRPr sz="1200">
                        <a:solidFill>
                          <a:schemeClr val="dk1"/>
                        </a:solidFill>
                        <a:latin typeface="Cairo"/>
                        <a:ea typeface="Cairo"/>
                        <a:cs typeface="Cairo"/>
                        <a:sym typeface="Cairo"/>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 sz="1200">
                          <a:solidFill>
                            <a:schemeClr val="dk1"/>
                          </a:solidFill>
                          <a:latin typeface="Cairo"/>
                          <a:ea typeface="Cairo"/>
                          <a:cs typeface="Cairo"/>
                          <a:sym typeface="Cairo"/>
                        </a:rPr>
                        <a:t>$20</a:t>
                      </a:r>
                      <a:endParaRPr sz="1200">
                        <a:solidFill>
                          <a:schemeClr val="dk1"/>
                        </a:solidFill>
                        <a:latin typeface="Cairo"/>
                        <a:ea typeface="Cairo"/>
                        <a:cs typeface="Cairo"/>
                        <a:sym typeface="Cairo"/>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r h="368600">
                <a:tc>
                  <a:txBody>
                    <a:bodyPr/>
                    <a:lstStyle/>
                    <a:p>
                      <a:pPr indent="0" lvl="0" marL="0" rtl="0" algn="l">
                        <a:spcBef>
                          <a:spcPts val="0"/>
                        </a:spcBef>
                        <a:spcAft>
                          <a:spcPts val="0"/>
                        </a:spcAft>
                        <a:buNone/>
                      </a:pPr>
                      <a:r>
                        <a:rPr lang="en" sz="1200">
                          <a:solidFill>
                            <a:schemeClr val="dk1"/>
                          </a:solidFill>
                          <a:latin typeface="Cairo"/>
                          <a:ea typeface="Cairo"/>
                          <a:cs typeface="Cairo"/>
                          <a:sym typeface="Cairo"/>
                        </a:rPr>
                        <a:t>Rent</a:t>
                      </a:r>
                      <a:endParaRPr sz="1200">
                        <a:solidFill>
                          <a:schemeClr val="dk1"/>
                        </a:solidFill>
                        <a:latin typeface="Cairo"/>
                        <a:ea typeface="Cairo"/>
                        <a:cs typeface="Cairo"/>
                        <a:sym typeface="Cairo"/>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 sz="1200">
                          <a:solidFill>
                            <a:schemeClr val="dk1"/>
                          </a:solidFill>
                          <a:latin typeface="Cairo"/>
                          <a:ea typeface="Cairo"/>
                          <a:cs typeface="Cairo"/>
                          <a:sym typeface="Cairo"/>
                        </a:rPr>
                        <a:t>90%</a:t>
                      </a:r>
                      <a:endParaRPr sz="1200">
                        <a:solidFill>
                          <a:schemeClr val="dk1"/>
                        </a:solidFill>
                        <a:latin typeface="Cairo"/>
                        <a:ea typeface="Cairo"/>
                        <a:cs typeface="Cairo"/>
                        <a:sym typeface="Cairo"/>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 sz="1200">
                          <a:solidFill>
                            <a:schemeClr val="dk1"/>
                          </a:solidFill>
                          <a:latin typeface="Cairo"/>
                          <a:ea typeface="Cairo"/>
                          <a:cs typeface="Cairo"/>
                          <a:sym typeface="Cairo"/>
                        </a:rPr>
                        <a:t>$1,000</a:t>
                      </a:r>
                      <a:endParaRPr sz="1200">
                        <a:solidFill>
                          <a:schemeClr val="dk1"/>
                        </a:solidFill>
                        <a:latin typeface="Cairo"/>
                        <a:ea typeface="Cairo"/>
                        <a:cs typeface="Cairo"/>
                        <a:sym typeface="Cairo"/>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r h="368600">
                <a:tc>
                  <a:txBody>
                    <a:bodyPr/>
                    <a:lstStyle/>
                    <a:p>
                      <a:pPr indent="0" lvl="0" marL="0" rtl="0" algn="l">
                        <a:spcBef>
                          <a:spcPts val="0"/>
                        </a:spcBef>
                        <a:spcAft>
                          <a:spcPts val="0"/>
                        </a:spcAft>
                        <a:buNone/>
                      </a:pPr>
                      <a:r>
                        <a:rPr lang="en" sz="1200">
                          <a:solidFill>
                            <a:schemeClr val="dk1"/>
                          </a:solidFill>
                          <a:latin typeface="Cairo"/>
                          <a:ea typeface="Cairo"/>
                          <a:cs typeface="Cairo"/>
                          <a:sym typeface="Cairo"/>
                        </a:rPr>
                        <a:t>Energy</a:t>
                      </a:r>
                      <a:endParaRPr sz="1200">
                        <a:solidFill>
                          <a:schemeClr val="dk1"/>
                        </a:solidFill>
                        <a:latin typeface="Cairo"/>
                        <a:ea typeface="Cairo"/>
                        <a:cs typeface="Cairo"/>
                        <a:sym typeface="Cairo"/>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 sz="1200">
                          <a:solidFill>
                            <a:schemeClr val="dk1"/>
                          </a:solidFill>
                          <a:latin typeface="Cairo"/>
                          <a:ea typeface="Cairo"/>
                          <a:cs typeface="Cairo"/>
                          <a:sym typeface="Cairo"/>
                        </a:rPr>
                        <a:t>80%</a:t>
                      </a:r>
                      <a:endParaRPr sz="1200">
                        <a:solidFill>
                          <a:schemeClr val="dk1"/>
                        </a:solidFill>
                        <a:latin typeface="Cairo"/>
                        <a:ea typeface="Cairo"/>
                        <a:cs typeface="Cairo"/>
                        <a:sym typeface="Cairo"/>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 sz="1200">
                          <a:solidFill>
                            <a:schemeClr val="dk1"/>
                          </a:solidFill>
                          <a:latin typeface="Cairo"/>
                          <a:ea typeface="Cairo"/>
                          <a:cs typeface="Cairo"/>
                          <a:sym typeface="Cairo"/>
                        </a:rPr>
                        <a:t>$80</a:t>
                      </a:r>
                      <a:endParaRPr sz="1200">
                        <a:solidFill>
                          <a:schemeClr val="dk1"/>
                        </a:solidFill>
                        <a:latin typeface="Cairo"/>
                        <a:ea typeface="Cairo"/>
                        <a:cs typeface="Cairo"/>
                        <a:sym typeface="Cairo"/>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r h="368600">
                <a:tc>
                  <a:txBody>
                    <a:bodyPr/>
                    <a:lstStyle/>
                    <a:p>
                      <a:pPr indent="0" lvl="0" marL="0" rtl="0" algn="l">
                        <a:spcBef>
                          <a:spcPts val="0"/>
                        </a:spcBef>
                        <a:spcAft>
                          <a:spcPts val="0"/>
                        </a:spcAft>
                        <a:buNone/>
                      </a:pPr>
                      <a:r>
                        <a:rPr lang="en" sz="1200">
                          <a:solidFill>
                            <a:schemeClr val="dk1"/>
                          </a:solidFill>
                          <a:latin typeface="Cairo"/>
                          <a:ea typeface="Cairo"/>
                          <a:cs typeface="Cairo"/>
                          <a:sym typeface="Cairo"/>
                        </a:rPr>
                        <a:t>Software licenses</a:t>
                      </a:r>
                      <a:endParaRPr sz="1200">
                        <a:solidFill>
                          <a:schemeClr val="dk1"/>
                        </a:solidFill>
                        <a:latin typeface="Cairo"/>
                        <a:ea typeface="Cairo"/>
                        <a:cs typeface="Cairo"/>
                        <a:sym typeface="Cairo"/>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 sz="1200">
                          <a:solidFill>
                            <a:schemeClr val="dk1"/>
                          </a:solidFill>
                          <a:latin typeface="Cairo"/>
                          <a:ea typeface="Cairo"/>
                          <a:cs typeface="Cairo"/>
                          <a:sym typeface="Cairo"/>
                        </a:rPr>
                        <a:t>80%</a:t>
                      </a:r>
                      <a:endParaRPr sz="1200">
                        <a:solidFill>
                          <a:schemeClr val="dk1"/>
                        </a:solidFill>
                        <a:latin typeface="Cairo"/>
                        <a:ea typeface="Cairo"/>
                        <a:cs typeface="Cairo"/>
                        <a:sym typeface="Cairo"/>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 sz="1200">
                          <a:solidFill>
                            <a:schemeClr val="dk1"/>
                          </a:solidFill>
                          <a:latin typeface="Cairo"/>
                          <a:ea typeface="Cairo"/>
                          <a:cs typeface="Cairo"/>
                          <a:sym typeface="Cairo"/>
                        </a:rPr>
                        <a:t>$200</a:t>
                      </a:r>
                      <a:endParaRPr sz="1200">
                        <a:solidFill>
                          <a:schemeClr val="dk1"/>
                        </a:solidFill>
                        <a:latin typeface="Cairo"/>
                        <a:ea typeface="Cairo"/>
                        <a:cs typeface="Cairo"/>
                        <a:sym typeface="Cairo"/>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r h="368600">
                <a:tc>
                  <a:txBody>
                    <a:bodyPr/>
                    <a:lstStyle/>
                    <a:p>
                      <a:pPr indent="0" lvl="0" marL="0" rtl="0" algn="l">
                        <a:spcBef>
                          <a:spcPts val="0"/>
                        </a:spcBef>
                        <a:spcAft>
                          <a:spcPts val="0"/>
                        </a:spcAft>
                        <a:buNone/>
                      </a:pPr>
                      <a:r>
                        <a:rPr lang="en" sz="1200">
                          <a:solidFill>
                            <a:schemeClr val="dk1"/>
                          </a:solidFill>
                          <a:latin typeface="Cairo"/>
                          <a:ea typeface="Cairo"/>
                          <a:cs typeface="Cairo"/>
                          <a:sym typeface="Cairo"/>
                        </a:rPr>
                        <a:t>Advertising</a:t>
                      </a:r>
                      <a:endParaRPr sz="1200">
                        <a:solidFill>
                          <a:schemeClr val="dk1"/>
                        </a:solidFill>
                        <a:latin typeface="Cairo"/>
                        <a:ea typeface="Cairo"/>
                        <a:cs typeface="Cairo"/>
                        <a:sym typeface="Cairo"/>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 sz="1200">
                          <a:solidFill>
                            <a:schemeClr val="dk1"/>
                          </a:solidFill>
                          <a:latin typeface="Cairo"/>
                          <a:ea typeface="Cairo"/>
                          <a:cs typeface="Cairo"/>
                          <a:sym typeface="Cairo"/>
                        </a:rPr>
                        <a:t>60%</a:t>
                      </a:r>
                      <a:endParaRPr sz="1200">
                        <a:solidFill>
                          <a:schemeClr val="dk1"/>
                        </a:solidFill>
                        <a:latin typeface="Cairo"/>
                        <a:ea typeface="Cairo"/>
                        <a:cs typeface="Cairo"/>
                        <a:sym typeface="Cairo"/>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 sz="1200">
                          <a:solidFill>
                            <a:schemeClr val="dk1"/>
                          </a:solidFill>
                          <a:latin typeface="Cairo"/>
                          <a:ea typeface="Cairo"/>
                          <a:cs typeface="Cairo"/>
                          <a:sym typeface="Cairo"/>
                        </a:rPr>
                        <a:t>$500</a:t>
                      </a:r>
                      <a:endParaRPr sz="1200">
                        <a:solidFill>
                          <a:schemeClr val="dk1"/>
                        </a:solidFill>
                        <a:latin typeface="Cairo"/>
                        <a:ea typeface="Cairo"/>
                        <a:cs typeface="Cairo"/>
                        <a:sym typeface="Cairo"/>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bl>
          </a:graphicData>
        </a:graphic>
      </p:graphicFrame>
      <p:sp>
        <p:nvSpPr>
          <p:cNvPr id="586" name="Google Shape;586;p58"/>
          <p:cNvSpPr txBox="1"/>
          <p:nvPr/>
        </p:nvSpPr>
        <p:spPr>
          <a:xfrm>
            <a:off x="981900" y="4350500"/>
            <a:ext cx="7180200" cy="253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Cairo"/>
                <a:ea typeface="Cairo"/>
                <a:cs typeface="Cairo"/>
                <a:sym typeface="Cairo"/>
              </a:rPr>
              <a:t>Follow the link in the graph to modify its data and then paste the new one here. </a:t>
            </a:r>
            <a:r>
              <a:rPr lang="en" sz="1000">
                <a:solidFill>
                  <a:schemeClr val="dk1"/>
                </a:solidFill>
                <a:uFill>
                  <a:noFill/>
                </a:uFill>
                <a:latin typeface="Cairo"/>
                <a:ea typeface="Cairo"/>
                <a:cs typeface="Cairo"/>
                <a:sym typeface="Cairo"/>
                <a:hlinkClick r:id="rId3">
                  <a:extLst>
                    <a:ext uri="{A12FA001-AC4F-418D-AE19-62706E023703}">
                      <ahyp:hlinkClr val="tx"/>
                    </a:ext>
                  </a:extLst>
                </a:hlinkClick>
              </a:rPr>
              <a:t>For more info, click </a:t>
            </a:r>
            <a:r>
              <a:rPr b="1" lang="en" sz="1000" u="sng">
                <a:solidFill>
                  <a:schemeClr val="dk1"/>
                </a:solidFill>
                <a:latin typeface="Cairo"/>
                <a:ea typeface="Cairo"/>
                <a:cs typeface="Cairo"/>
                <a:sym typeface="Cairo"/>
                <a:hlinkClick r:id="rId4">
                  <a:extLst>
                    <a:ext uri="{A12FA001-AC4F-418D-AE19-62706E023703}">
                      <ahyp:hlinkClr val="tx"/>
                    </a:ext>
                  </a:extLst>
                </a:hlinkClick>
              </a:rPr>
              <a:t>here</a:t>
            </a:r>
            <a:endParaRPr b="1" sz="1000" u="sng">
              <a:solidFill>
                <a:schemeClr val="dk1"/>
              </a:solidFill>
              <a:latin typeface="Cairo"/>
              <a:ea typeface="Cairo"/>
              <a:cs typeface="Cairo"/>
              <a:sym typeface="Cairo"/>
            </a:endParaRPr>
          </a:p>
        </p:txBody>
      </p:sp>
      <p:sp>
        <p:nvSpPr>
          <p:cNvPr id="587" name="Google Shape;587;p58"/>
          <p:cNvSpPr txBox="1"/>
          <p:nvPr/>
        </p:nvSpPr>
        <p:spPr>
          <a:xfrm>
            <a:off x="4482325" y="3377675"/>
            <a:ext cx="2005200" cy="572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3000">
                <a:solidFill>
                  <a:schemeClr val="dk1"/>
                </a:solidFill>
                <a:latin typeface="Space Grotesk"/>
                <a:ea typeface="Space Grotesk"/>
                <a:cs typeface="Space Grotesk"/>
                <a:sym typeface="Space Grotesk"/>
              </a:rPr>
              <a:t>120 u/day</a:t>
            </a:r>
            <a:endParaRPr sz="3000">
              <a:solidFill>
                <a:schemeClr val="dk1"/>
              </a:solidFill>
              <a:latin typeface="Space Grotesk"/>
              <a:ea typeface="Space Grotesk"/>
              <a:cs typeface="Space Grotesk"/>
              <a:sym typeface="Space Grotesk"/>
            </a:endParaRPr>
          </a:p>
        </p:txBody>
      </p:sp>
      <p:sp>
        <p:nvSpPr>
          <p:cNvPr id="588" name="Google Shape;588;p58"/>
          <p:cNvSpPr txBox="1"/>
          <p:nvPr/>
        </p:nvSpPr>
        <p:spPr>
          <a:xfrm>
            <a:off x="6630604" y="3377675"/>
            <a:ext cx="1722000" cy="572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3000">
                <a:solidFill>
                  <a:schemeClr val="dk1"/>
                </a:solidFill>
                <a:latin typeface="Space Grotesk"/>
                <a:ea typeface="Space Grotesk"/>
                <a:cs typeface="Space Grotesk"/>
                <a:sym typeface="Space Grotesk"/>
              </a:rPr>
              <a:t>2h</a:t>
            </a:r>
            <a:endParaRPr sz="3000">
              <a:solidFill>
                <a:schemeClr val="dk1"/>
              </a:solidFill>
              <a:latin typeface="Space Grotesk"/>
              <a:ea typeface="Space Grotesk"/>
              <a:cs typeface="Space Grotesk"/>
              <a:sym typeface="Space Grotesk"/>
            </a:endParaRPr>
          </a:p>
        </p:txBody>
      </p:sp>
      <p:sp>
        <p:nvSpPr>
          <p:cNvPr id="589" name="Google Shape;589;p58"/>
          <p:cNvSpPr txBox="1"/>
          <p:nvPr/>
        </p:nvSpPr>
        <p:spPr>
          <a:xfrm>
            <a:off x="4482325" y="3950375"/>
            <a:ext cx="2005200" cy="27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Cairo"/>
                <a:ea typeface="Cairo"/>
                <a:cs typeface="Cairo"/>
                <a:sym typeface="Cairo"/>
              </a:rPr>
              <a:t>Output per worker</a:t>
            </a:r>
            <a:endParaRPr sz="1200">
              <a:solidFill>
                <a:schemeClr val="dk1"/>
              </a:solidFill>
              <a:latin typeface="Cairo"/>
              <a:ea typeface="Cairo"/>
              <a:cs typeface="Cairo"/>
              <a:sym typeface="Cairo"/>
            </a:endParaRPr>
          </a:p>
        </p:txBody>
      </p:sp>
      <p:sp>
        <p:nvSpPr>
          <p:cNvPr id="590" name="Google Shape;590;p58"/>
          <p:cNvSpPr txBox="1"/>
          <p:nvPr/>
        </p:nvSpPr>
        <p:spPr>
          <a:xfrm>
            <a:off x="6630599" y="3950375"/>
            <a:ext cx="1722000" cy="27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Cairo"/>
                <a:ea typeface="Cairo"/>
                <a:cs typeface="Cairo"/>
                <a:sym typeface="Cairo"/>
              </a:rPr>
              <a:t>Time to complete a task</a:t>
            </a:r>
            <a:endParaRPr sz="1200">
              <a:solidFill>
                <a:schemeClr val="dk1"/>
              </a:solidFill>
              <a:latin typeface="Cairo"/>
              <a:ea typeface="Cairo"/>
              <a:cs typeface="Cairo"/>
              <a:sym typeface="Cairo"/>
            </a:endParaRPr>
          </a:p>
        </p:txBody>
      </p:sp>
      <p:pic>
        <p:nvPicPr>
          <p:cNvPr id="591" name="Google Shape;591;p58" title="Chart">
            <a:hlinkClick r:id="rId5"/>
          </p:cNvPr>
          <p:cNvPicPr preferRelativeResize="0"/>
          <p:nvPr/>
        </p:nvPicPr>
        <p:blipFill>
          <a:blip r:embed="rId6">
            <a:alphaModFix/>
          </a:blip>
          <a:stretch>
            <a:fillRect/>
          </a:stretch>
        </p:blipFill>
        <p:spPr>
          <a:xfrm>
            <a:off x="4336725" y="1186325"/>
            <a:ext cx="4094049" cy="2142551"/>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5" name="Shape 595"/>
        <p:cNvGrpSpPr/>
        <p:nvPr/>
      </p:nvGrpSpPr>
      <p:grpSpPr>
        <a:xfrm>
          <a:off x="0" y="0"/>
          <a:ext cx="0" cy="0"/>
          <a:chOff x="0" y="0"/>
          <a:chExt cx="0" cy="0"/>
        </a:xfrm>
      </p:grpSpPr>
      <p:grpSp>
        <p:nvGrpSpPr>
          <p:cNvPr id="596" name="Google Shape;596;p59"/>
          <p:cNvGrpSpPr/>
          <p:nvPr/>
        </p:nvGrpSpPr>
        <p:grpSpPr>
          <a:xfrm flipH="1" rot="4659980">
            <a:off x="3840892" y="3123036"/>
            <a:ext cx="4573980" cy="3479278"/>
            <a:chOff x="1522650" y="1117750"/>
            <a:chExt cx="4574075" cy="3479350"/>
          </a:xfrm>
        </p:grpSpPr>
        <p:sp>
          <p:nvSpPr>
            <p:cNvPr id="597" name="Google Shape;597;p59"/>
            <p:cNvSpPr/>
            <p:nvPr/>
          </p:nvSpPr>
          <p:spPr>
            <a:xfrm>
              <a:off x="2305900" y="1117750"/>
              <a:ext cx="3790825" cy="3217100"/>
            </a:xfrm>
            <a:custGeom>
              <a:rect b="b" l="l" r="r" t="t"/>
              <a:pathLst>
                <a:path extrusionOk="0" h="128684" w="151633">
                  <a:moveTo>
                    <a:pt x="59573" y="1190"/>
                  </a:moveTo>
                  <a:lnTo>
                    <a:pt x="87345" y="18391"/>
                  </a:lnTo>
                  <a:cubicBezTo>
                    <a:pt x="87254" y="18737"/>
                    <a:pt x="87376" y="19117"/>
                    <a:pt x="87682" y="19337"/>
                  </a:cubicBezTo>
                  <a:cubicBezTo>
                    <a:pt x="87712" y="19358"/>
                    <a:pt x="87742" y="19374"/>
                    <a:pt x="87773" y="19391"/>
                  </a:cubicBezTo>
                  <a:lnTo>
                    <a:pt x="73089" y="35287"/>
                  </a:lnTo>
                  <a:cubicBezTo>
                    <a:pt x="73041" y="35228"/>
                    <a:pt x="72987" y="35173"/>
                    <a:pt x="72923" y="35127"/>
                  </a:cubicBezTo>
                  <a:cubicBezTo>
                    <a:pt x="72772" y="35017"/>
                    <a:pt x="72594" y="34961"/>
                    <a:pt x="72410" y="34961"/>
                  </a:cubicBezTo>
                  <a:cubicBezTo>
                    <a:pt x="72364" y="34961"/>
                    <a:pt x="72317" y="34964"/>
                    <a:pt x="72269" y="34972"/>
                  </a:cubicBezTo>
                  <a:lnTo>
                    <a:pt x="59361" y="1513"/>
                  </a:lnTo>
                  <a:cubicBezTo>
                    <a:pt x="59397" y="1478"/>
                    <a:pt x="59435" y="1443"/>
                    <a:pt x="59466" y="1400"/>
                  </a:cubicBezTo>
                  <a:cubicBezTo>
                    <a:pt x="59513" y="1335"/>
                    <a:pt x="59546" y="1262"/>
                    <a:pt x="59573" y="1190"/>
                  </a:cubicBezTo>
                  <a:close/>
                  <a:moveTo>
                    <a:pt x="57905" y="1155"/>
                  </a:moveTo>
                  <a:cubicBezTo>
                    <a:pt x="57962" y="1330"/>
                    <a:pt x="58069" y="1490"/>
                    <a:pt x="58229" y="1604"/>
                  </a:cubicBezTo>
                  <a:cubicBezTo>
                    <a:pt x="58385" y="1716"/>
                    <a:pt x="58564" y="1770"/>
                    <a:pt x="58744" y="1770"/>
                  </a:cubicBezTo>
                  <a:cubicBezTo>
                    <a:pt x="58890" y="1770"/>
                    <a:pt x="59035" y="1731"/>
                    <a:pt x="59165" y="1661"/>
                  </a:cubicBezTo>
                  <a:lnTo>
                    <a:pt x="72044" y="35042"/>
                  </a:lnTo>
                  <a:cubicBezTo>
                    <a:pt x="71907" y="35103"/>
                    <a:pt x="71787" y="35197"/>
                    <a:pt x="71696" y="35320"/>
                  </a:cubicBezTo>
                  <a:lnTo>
                    <a:pt x="34939" y="10633"/>
                  </a:lnTo>
                  <a:cubicBezTo>
                    <a:pt x="34967" y="10533"/>
                    <a:pt x="34978" y="10431"/>
                    <a:pt x="34971" y="10330"/>
                  </a:cubicBezTo>
                  <a:lnTo>
                    <a:pt x="57905" y="1155"/>
                  </a:lnTo>
                  <a:close/>
                  <a:moveTo>
                    <a:pt x="34896" y="10886"/>
                  </a:moveTo>
                  <a:lnTo>
                    <a:pt x="71585" y="35528"/>
                  </a:lnTo>
                  <a:cubicBezTo>
                    <a:pt x="71451" y="35873"/>
                    <a:pt x="71547" y="36273"/>
                    <a:pt x="71839" y="36520"/>
                  </a:cubicBezTo>
                  <a:lnTo>
                    <a:pt x="61150" y="46075"/>
                  </a:lnTo>
                  <a:cubicBezTo>
                    <a:pt x="61131" y="46059"/>
                    <a:pt x="61114" y="46040"/>
                    <a:pt x="61092" y="46024"/>
                  </a:cubicBezTo>
                  <a:cubicBezTo>
                    <a:pt x="60938" y="45913"/>
                    <a:pt x="60760" y="45860"/>
                    <a:pt x="60583" y="45860"/>
                  </a:cubicBezTo>
                  <a:cubicBezTo>
                    <a:pt x="60438" y="45860"/>
                    <a:pt x="60294" y="45896"/>
                    <a:pt x="60165" y="45964"/>
                  </a:cubicBezTo>
                  <a:lnTo>
                    <a:pt x="34896" y="10886"/>
                  </a:lnTo>
                  <a:close/>
                  <a:moveTo>
                    <a:pt x="88012" y="19481"/>
                  </a:moveTo>
                  <a:cubicBezTo>
                    <a:pt x="88073" y="19495"/>
                    <a:pt x="88135" y="19503"/>
                    <a:pt x="88199" y="19503"/>
                  </a:cubicBezTo>
                  <a:cubicBezTo>
                    <a:pt x="88236" y="19503"/>
                    <a:pt x="88270" y="19496"/>
                    <a:pt x="88308" y="19491"/>
                  </a:cubicBezTo>
                  <a:lnTo>
                    <a:pt x="90601" y="57808"/>
                  </a:lnTo>
                  <a:cubicBezTo>
                    <a:pt x="90477" y="57828"/>
                    <a:pt x="90359" y="57878"/>
                    <a:pt x="90253" y="57948"/>
                  </a:cubicBezTo>
                  <a:lnTo>
                    <a:pt x="73040" y="36456"/>
                  </a:lnTo>
                  <a:cubicBezTo>
                    <a:pt x="73069" y="36426"/>
                    <a:pt x="73102" y="36397"/>
                    <a:pt x="73126" y="36363"/>
                  </a:cubicBezTo>
                  <a:cubicBezTo>
                    <a:pt x="73264" y="36171"/>
                    <a:pt x="73319" y="35936"/>
                    <a:pt x="73280" y="35702"/>
                  </a:cubicBezTo>
                  <a:cubicBezTo>
                    <a:pt x="73268" y="35629"/>
                    <a:pt x="73244" y="35561"/>
                    <a:pt x="73216" y="35494"/>
                  </a:cubicBezTo>
                  <a:lnTo>
                    <a:pt x="88012" y="19481"/>
                  </a:lnTo>
                  <a:close/>
                  <a:moveTo>
                    <a:pt x="88769" y="19295"/>
                  </a:moveTo>
                  <a:lnTo>
                    <a:pt x="121569" y="41232"/>
                  </a:lnTo>
                  <a:cubicBezTo>
                    <a:pt x="121516" y="41429"/>
                    <a:pt x="121532" y="41636"/>
                    <a:pt x="121612" y="41820"/>
                  </a:cubicBezTo>
                  <a:lnTo>
                    <a:pt x="91516" y="58252"/>
                  </a:lnTo>
                  <a:cubicBezTo>
                    <a:pt x="91455" y="58141"/>
                    <a:pt x="91371" y="58040"/>
                    <a:pt x="91261" y="57962"/>
                  </a:cubicBezTo>
                  <a:cubicBezTo>
                    <a:pt x="91131" y="57868"/>
                    <a:pt x="90984" y="57820"/>
                    <a:pt x="90835" y="57804"/>
                  </a:cubicBezTo>
                  <a:lnTo>
                    <a:pt x="88539" y="19431"/>
                  </a:lnTo>
                  <a:cubicBezTo>
                    <a:pt x="88621" y="19396"/>
                    <a:pt x="88699" y="19354"/>
                    <a:pt x="88769" y="19295"/>
                  </a:cubicBezTo>
                  <a:close/>
                  <a:moveTo>
                    <a:pt x="72858" y="36603"/>
                  </a:moveTo>
                  <a:lnTo>
                    <a:pt x="90079" y="58104"/>
                  </a:lnTo>
                  <a:cubicBezTo>
                    <a:pt x="90062" y="58125"/>
                    <a:pt x="90041" y="58144"/>
                    <a:pt x="90025" y="58165"/>
                  </a:cubicBezTo>
                  <a:cubicBezTo>
                    <a:pt x="89989" y="58216"/>
                    <a:pt x="89960" y="58268"/>
                    <a:pt x="89936" y="58323"/>
                  </a:cubicBezTo>
                  <a:lnTo>
                    <a:pt x="61457" y="46818"/>
                  </a:lnTo>
                  <a:cubicBezTo>
                    <a:pt x="61473" y="46617"/>
                    <a:pt x="61422" y="46416"/>
                    <a:pt x="61307" y="46247"/>
                  </a:cubicBezTo>
                  <a:lnTo>
                    <a:pt x="72044" y="36651"/>
                  </a:lnTo>
                  <a:cubicBezTo>
                    <a:pt x="72160" y="36702"/>
                    <a:pt x="72283" y="36731"/>
                    <a:pt x="72406" y="36731"/>
                  </a:cubicBezTo>
                  <a:cubicBezTo>
                    <a:pt x="72565" y="36731"/>
                    <a:pt x="72719" y="36684"/>
                    <a:pt x="72858" y="36603"/>
                  </a:cubicBezTo>
                  <a:close/>
                  <a:moveTo>
                    <a:pt x="29406" y="22188"/>
                  </a:moveTo>
                  <a:lnTo>
                    <a:pt x="59857" y="46227"/>
                  </a:lnTo>
                  <a:cubicBezTo>
                    <a:pt x="59573" y="46625"/>
                    <a:pt x="59665" y="47178"/>
                    <a:pt x="60061" y="47462"/>
                  </a:cubicBezTo>
                  <a:cubicBezTo>
                    <a:pt x="60098" y="47488"/>
                    <a:pt x="60135" y="47509"/>
                    <a:pt x="60173" y="47529"/>
                  </a:cubicBezTo>
                  <a:lnTo>
                    <a:pt x="58655" y="58545"/>
                  </a:lnTo>
                  <a:cubicBezTo>
                    <a:pt x="58595" y="58532"/>
                    <a:pt x="58534" y="58525"/>
                    <a:pt x="58473" y="58525"/>
                  </a:cubicBezTo>
                  <a:cubicBezTo>
                    <a:pt x="58354" y="58525"/>
                    <a:pt x="58236" y="58550"/>
                    <a:pt x="58125" y="58596"/>
                  </a:cubicBezTo>
                  <a:lnTo>
                    <a:pt x="29406" y="22188"/>
                  </a:lnTo>
                  <a:close/>
                  <a:moveTo>
                    <a:pt x="16326" y="26247"/>
                  </a:moveTo>
                  <a:lnTo>
                    <a:pt x="57750" y="58893"/>
                  </a:lnTo>
                  <a:cubicBezTo>
                    <a:pt x="57750" y="58894"/>
                    <a:pt x="57749" y="58894"/>
                    <a:pt x="57748" y="58895"/>
                  </a:cubicBezTo>
                  <a:cubicBezTo>
                    <a:pt x="57632" y="59054"/>
                    <a:pt x="57582" y="59240"/>
                    <a:pt x="57584" y="59421"/>
                  </a:cubicBezTo>
                  <a:lnTo>
                    <a:pt x="33209" y="61477"/>
                  </a:lnTo>
                  <a:cubicBezTo>
                    <a:pt x="33171" y="61253"/>
                    <a:pt x="33049" y="61044"/>
                    <a:pt x="32851" y="60900"/>
                  </a:cubicBezTo>
                  <a:cubicBezTo>
                    <a:pt x="32696" y="60788"/>
                    <a:pt x="32515" y="60735"/>
                    <a:pt x="32336" y="60735"/>
                  </a:cubicBezTo>
                  <a:cubicBezTo>
                    <a:pt x="32231" y="60735"/>
                    <a:pt x="32126" y="60753"/>
                    <a:pt x="32028" y="60789"/>
                  </a:cubicBezTo>
                  <a:lnTo>
                    <a:pt x="16086" y="26436"/>
                  </a:lnTo>
                  <a:cubicBezTo>
                    <a:pt x="16176" y="26387"/>
                    <a:pt x="16257" y="26325"/>
                    <a:pt x="16326" y="26247"/>
                  </a:cubicBezTo>
                  <a:close/>
                  <a:moveTo>
                    <a:pt x="57622" y="59652"/>
                  </a:moveTo>
                  <a:cubicBezTo>
                    <a:pt x="57674" y="59839"/>
                    <a:pt x="57783" y="60008"/>
                    <a:pt x="57952" y="60129"/>
                  </a:cubicBezTo>
                  <a:cubicBezTo>
                    <a:pt x="58054" y="60201"/>
                    <a:pt x="58165" y="60247"/>
                    <a:pt x="58279" y="60272"/>
                  </a:cubicBezTo>
                  <a:lnTo>
                    <a:pt x="55785" y="68604"/>
                  </a:lnTo>
                  <a:cubicBezTo>
                    <a:pt x="55759" y="68602"/>
                    <a:pt x="55732" y="68601"/>
                    <a:pt x="55705" y="68601"/>
                  </a:cubicBezTo>
                  <a:cubicBezTo>
                    <a:pt x="55430" y="68601"/>
                    <a:pt x="55160" y="68726"/>
                    <a:pt x="54987" y="68966"/>
                  </a:cubicBezTo>
                  <a:cubicBezTo>
                    <a:pt x="54939" y="69034"/>
                    <a:pt x="54905" y="69108"/>
                    <a:pt x="54878" y="69182"/>
                  </a:cubicBezTo>
                  <a:lnTo>
                    <a:pt x="33192" y="61843"/>
                  </a:lnTo>
                  <a:cubicBezTo>
                    <a:pt x="33203" y="61799"/>
                    <a:pt x="33210" y="61755"/>
                    <a:pt x="33214" y="61709"/>
                  </a:cubicBezTo>
                  <a:lnTo>
                    <a:pt x="57622" y="59652"/>
                  </a:lnTo>
                  <a:close/>
                  <a:moveTo>
                    <a:pt x="61404" y="47049"/>
                  </a:moveTo>
                  <a:lnTo>
                    <a:pt x="89872" y="58550"/>
                  </a:lnTo>
                  <a:cubicBezTo>
                    <a:pt x="89825" y="58868"/>
                    <a:pt x="89949" y="59201"/>
                    <a:pt x="90228" y="59401"/>
                  </a:cubicBezTo>
                  <a:cubicBezTo>
                    <a:pt x="90327" y="59471"/>
                    <a:pt x="90435" y="59515"/>
                    <a:pt x="90546" y="59541"/>
                  </a:cubicBezTo>
                  <a:lnTo>
                    <a:pt x="88027" y="76730"/>
                  </a:lnTo>
                  <a:cubicBezTo>
                    <a:pt x="88011" y="76729"/>
                    <a:pt x="87994" y="76729"/>
                    <a:pt x="87977" y="76729"/>
                  </a:cubicBezTo>
                  <a:cubicBezTo>
                    <a:pt x="87931" y="76729"/>
                    <a:pt x="87884" y="76732"/>
                    <a:pt x="87837" y="76740"/>
                  </a:cubicBezTo>
                  <a:cubicBezTo>
                    <a:pt x="87715" y="76760"/>
                    <a:pt x="87603" y="76805"/>
                    <a:pt x="87501" y="76869"/>
                  </a:cubicBezTo>
                  <a:lnTo>
                    <a:pt x="61265" y="47294"/>
                  </a:lnTo>
                  <a:cubicBezTo>
                    <a:pt x="61275" y="47282"/>
                    <a:pt x="61288" y="47273"/>
                    <a:pt x="61297" y="47259"/>
                  </a:cubicBezTo>
                  <a:cubicBezTo>
                    <a:pt x="61344" y="47194"/>
                    <a:pt x="61377" y="47123"/>
                    <a:pt x="61404" y="47049"/>
                  </a:cubicBezTo>
                  <a:close/>
                  <a:moveTo>
                    <a:pt x="61096" y="47455"/>
                  </a:moveTo>
                  <a:lnTo>
                    <a:pt x="87328" y="77024"/>
                  </a:lnTo>
                  <a:cubicBezTo>
                    <a:pt x="87322" y="77033"/>
                    <a:pt x="87314" y="77039"/>
                    <a:pt x="87308" y="77047"/>
                  </a:cubicBezTo>
                  <a:lnTo>
                    <a:pt x="59297" y="59712"/>
                  </a:lnTo>
                  <a:cubicBezTo>
                    <a:pt x="59429" y="59348"/>
                    <a:pt x="59315" y="58926"/>
                    <a:pt x="58985" y="58689"/>
                  </a:cubicBezTo>
                  <a:cubicBezTo>
                    <a:pt x="58952" y="58665"/>
                    <a:pt x="58916" y="58648"/>
                    <a:pt x="58882" y="58628"/>
                  </a:cubicBezTo>
                  <a:lnTo>
                    <a:pt x="60400" y="47607"/>
                  </a:lnTo>
                  <a:cubicBezTo>
                    <a:pt x="60459" y="47619"/>
                    <a:pt x="60519" y="47627"/>
                    <a:pt x="60578" y="47627"/>
                  </a:cubicBezTo>
                  <a:cubicBezTo>
                    <a:pt x="60762" y="47627"/>
                    <a:pt x="60943" y="47564"/>
                    <a:pt x="61096" y="47455"/>
                  </a:cubicBezTo>
                  <a:close/>
                  <a:moveTo>
                    <a:pt x="59189" y="59922"/>
                  </a:moveTo>
                  <a:lnTo>
                    <a:pt x="87178" y="77244"/>
                  </a:lnTo>
                  <a:cubicBezTo>
                    <a:pt x="87172" y="77259"/>
                    <a:pt x="87166" y="77275"/>
                    <a:pt x="87161" y="77291"/>
                  </a:cubicBezTo>
                  <a:lnTo>
                    <a:pt x="56571" y="69673"/>
                  </a:lnTo>
                  <a:cubicBezTo>
                    <a:pt x="56646" y="69338"/>
                    <a:pt x="56520" y="68976"/>
                    <a:pt x="56224" y="68763"/>
                  </a:cubicBezTo>
                  <a:cubicBezTo>
                    <a:pt x="56157" y="68717"/>
                    <a:pt x="56087" y="68682"/>
                    <a:pt x="56015" y="68656"/>
                  </a:cubicBezTo>
                  <a:lnTo>
                    <a:pt x="58519" y="60290"/>
                  </a:lnTo>
                  <a:cubicBezTo>
                    <a:pt x="58777" y="60275"/>
                    <a:pt x="59025" y="60152"/>
                    <a:pt x="59188" y="59926"/>
                  </a:cubicBezTo>
                  <a:cubicBezTo>
                    <a:pt x="59189" y="59924"/>
                    <a:pt x="59189" y="59923"/>
                    <a:pt x="59189" y="59922"/>
                  </a:cubicBezTo>
                  <a:close/>
                  <a:moveTo>
                    <a:pt x="6382" y="54567"/>
                  </a:moveTo>
                  <a:lnTo>
                    <a:pt x="31456" y="61554"/>
                  </a:lnTo>
                  <a:cubicBezTo>
                    <a:pt x="31440" y="61772"/>
                    <a:pt x="31506" y="61990"/>
                    <a:pt x="31643" y="62166"/>
                  </a:cubicBezTo>
                  <a:lnTo>
                    <a:pt x="15546" y="78173"/>
                  </a:lnTo>
                  <a:cubicBezTo>
                    <a:pt x="15506" y="78130"/>
                    <a:pt x="15461" y="78092"/>
                    <a:pt x="15414" y="78055"/>
                  </a:cubicBezTo>
                  <a:cubicBezTo>
                    <a:pt x="15260" y="77944"/>
                    <a:pt x="15081" y="77892"/>
                    <a:pt x="14905" y="77892"/>
                  </a:cubicBezTo>
                  <a:cubicBezTo>
                    <a:pt x="14826" y="77892"/>
                    <a:pt x="14747" y="77902"/>
                    <a:pt x="14671" y="77923"/>
                  </a:cubicBezTo>
                  <a:lnTo>
                    <a:pt x="6061" y="55104"/>
                  </a:lnTo>
                  <a:cubicBezTo>
                    <a:pt x="6125" y="55054"/>
                    <a:pt x="6183" y="54997"/>
                    <a:pt x="6233" y="54928"/>
                  </a:cubicBezTo>
                  <a:cubicBezTo>
                    <a:pt x="6313" y="54818"/>
                    <a:pt x="6360" y="54692"/>
                    <a:pt x="6382" y="54567"/>
                  </a:cubicBezTo>
                  <a:close/>
                  <a:moveTo>
                    <a:pt x="91099" y="59489"/>
                  </a:moveTo>
                  <a:lnTo>
                    <a:pt x="104457" y="79682"/>
                  </a:lnTo>
                  <a:cubicBezTo>
                    <a:pt x="104363" y="79741"/>
                    <a:pt x="104277" y="79819"/>
                    <a:pt x="104210" y="79913"/>
                  </a:cubicBezTo>
                  <a:cubicBezTo>
                    <a:pt x="104146" y="80003"/>
                    <a:pt x="104103" y="80102"/>
                    <a:pt x="104076" y="80204"/>
                  </a:cubicBezTo>
                  <a:lnTo>
                    <a:pt x="88866" y="77650"/>
                  </a:lnTo>
                  <a:cubicBezTo>
                    <a:pt x="88877" y="77362"/>
                    <a:pt x="88749" y="77075"/>
                    <a:pt x="88499" y="76896"/>
                  </a:cubicBezTo>
                  <a:cubicBezTo>
                    <a:pt x="88425" y="76842"/>
                    <a:pt x="88344" y="76806"/>
                    <a:pt x="88260" y="76778"/>
                  </a:cubicBezTo>
                  <a:lnTo>
                    <a:pt x="90783" y="59563"/>
                  </a:lnTo>
                  <a:cubicBezTo>
                    <a:pt x="90892" y="59558"/>
                    <a:pt x="90999" y="59534"/>
                    <a:pt x="91099" y="59489"/>
                  </a:cubicBezTo>
                  <a:close/>
                  <a:moveTo>
                    <a:pt x="33100" y="62061"/>
                  </a:moveTo>
                  <a:lnTo>
                    <a:pt x="54828" y="69413"/>
                  </a:lnTo>
                  <a:cubicBezTo>
                    <a:pt x="54804" y="69712"/>
                    <a:pt x="54931" y="70016"/>
                    <a:pt x="55192" y="70201"/>
                  </a:cubicBezTo>
                  <a:cubicBezTo>
                    <a:pt x="55275" y="70262"/>
                    <a:pt x="55369" y="70305"/>
                    <a:pt x="55466" y="70333"/>
                  </a:cubicBezTo>
                  <a:lnTo>
                    <a:pt x="54144" y="97291"/>
                  </a:lnTo>
                  <a:cubicBezTo>
                    <a:pt x="54112" y="97293"/>
                    <a:pt x="54080" y="97293"/>
                    <a:pt x="54049" y="97298"/>
                  </a:cubicBezTo>
                  <a:cubicBezTo>
                    <a:pt x="53964" y="97313"/>
                    <a:pt x="53885" y="97342"/>
                    <a:pt x="53809" y="97378"/>
                  </a:cubicBezTo>
                  <a:lnTo>
                    <a:pt x="32845" y="62338"/>
                  </a:lnTo>
                  <a:cubicBezTo>
                    <a:pt x="32924" y="62281"/>
                    <a:pt x="32998" y="62217"/>
                    <a:pt x="33057" y="62136"/>
                  </a:cubicBezTo>
                  <a:cubicBezTo>
                    <a:pt x="33074" y="62112"/>
                    <a:pt x="33085" y="62086"/>
                    <a:pt x="33100" y="62061"/>
                  </a:cubicBezTo>
                  <a:close/>
                  <a:moveTo>
                    <a:pt x="56487" y="69893"/>
                  </a:moveTo>
                  <a:lnTo>
                    <a:pt x="87105" y="77517"/>
                  </a:lnTo>
                  <a:cubicBezTo>
                    <a:pt x="87088" y="77681"/>
                    <a:pt x="87116" y="77843"/>
                    <a:pt x="87186" y="77992"/>
                  </a:cubicBezTo>
                  <a:lnTo>
                    <a:pt x="54942" y="97700"/>
                  </a:lnTo>
                  <a:cubicBezTo>
                    <a:pt x="54883" y="97604"/>
                    <a:pt x="54803" y="97519"/>
                    <a:pt x="54708" y="97452"/>
                  </a:cubicBezTo>
                  <a:cubicBezTo>
                    <a:pt x="54609" y="97379"/>
                    <a:pt x="54496" y="97331"/>
                    <a:pt x="54379" y="97305"/>
                  </a:cubicBezTo>
                  <a:lnTo>
                    <a:pt x="55700" y="70367"/>
                  </a:lnTo>
                  <a:lnTo>
                    <a:pt x="55705" y="70367"/>
                  </a:lnTo>
                  <a:cubicBezTo>
                    <a:pt x="55753" y="70367"/>
                    <a:pt x="55802" y="70364"/>
                    <a:pt x="55850" y="70355"/>
                  </a:cubicBezTo>
                  <a:cubicBezTo>
                    <a:pt x="56084" y="70317"/>
                    <a:pt x="56287" y="70190"/>
                    <a:pt x="56427" y="69997"/>
                  </a:cubicBezTo>
                  <a:cubicBezTo>
                    <a:pt x="56450" y="69964"/>
                    <a:pt x="56468" y="69927"/>
                    <a:pt x="56487" y="69893"/>
                  </a:cubicBezTo>
                  <a:close/>
                  <a:moveTo>
                    <a:pt x="31811" y="62331"/>
                  </a:moveTo>
                  <a:cubicBezTo>
                    <a:pt x="31814" y="62333"/>
                    <a:pt x="31817" y="62338"/>
                    <a:pt x="31821" y="62340"/>
                  </a:cubicBezTo>
                  <a:cubicBezTo>
                    <a:pt x="31978" y="62452"/>
                    <a:pt x="32156" y="62506"/>
                    <a:pt x="32336" y="62506"/>
                  </a:cubicBezTo>
                  <a:cubicBezTo>
                    <a:pt x="32439" y="62506"/>
                    <a:pt x="32539" y="62482"/>
                    <a:pt x="32636" y="62447"/>
                  </a:cubicBezTo>
                  <a:lnTo>
                    <a:pt x="53611" y="97508"/>
                  </a:lnTo>
                  <a:cubicBezTo>
                    <a:pt x="53561" y="97551"/>
                    <a:pt x="53513" y="97602"/>
                    <a:pt x="53473" y="97657"/>
                  </a:cubicBezTo>
                  <a:cubicBezTo>
                    <a:pt x="53449" y="97691"/>
                    <a:pt x="53432" y="97726"/>
                    <a:pt x="53414" y="97761"/>
                  </a:cubicBezTo>
                  <a:lnTo>
                    <a:pt x="15678" y="79186"/>
                  </a:lnTo>
                  <a:cubicBezTo>
                    <a:pt x="15816" y="78926"/>
                    <a:pt x="15811" y="78622"/>
                    <a:pt x="15682" y="78371"/>
                  </a:cubicBezTo>
                  <a:lnTo>
                    <a:pt x="31811" y="62331"/>
                  </a:lnTo>
                  <a:close/>
                  <a:moveTo>
                    <a:pt x="1615" y="71499"/>
                  </a:moveTo>
                  <a:lnTo>
                    <a:pt x="14037" y="78573"/>
                  </a:lnTo>
                  <a:cubicBezTo>
                    <a:pt x="13958" y="78911"/>
                    <a:pt x="14084" y="79279"/>
                    <a:pt x="14383" y="79494"/>
                  </a:cubicBezTo>
                  <a:cubicBezTo>
                    <a:pt x="14539" y="79606"/>
                    <a:pt x="14719" y="79660"/>
                    <a:pt x="14898" y="79660"/>
                  </a:cubicBezTo>
                  <a:cubicBezTo>
                    <a:pt x="15136" y="79660"/>
                    <a:pt x="15368" y="79558"/>
                    <a:pt x="15538" y="79377"/>
                  </a:cubicBezTo>
                  <a:lnTo>
                    <a:pt x="53328" y="97978"/>
                  </a:lnTo>
                  <a:cubicBezTo>
                    <a:pt x="53297" y="98118"/>
                    <a:pt x="53305" y="98265"/>
                    <a:pt x="53342" y="98402"/>
                  </a:cubicBezTo>
                  <a:lnTo>
                    <a:pt x="44172" y="100939"/>
                  </a:lnTo>
                  <a:cubicBezTo>
                    <a:pt x="44109" y="100823"/>
                    <a:pt x="44023" y="100722"/>
                    <a:pt x="43914" y="100644"/>
                  </a:cubicBezTo>
                  <a:cubicBezTo>
                    <a:pt x="43762" y="100534"/>
                    <a:pt x="43583" y="100477"/>
                    <a:pt x="43400" y="100477"/>
                  </a:cubicBezTo>
                  <a:cubicBezTo>
                    <a:pt x="43351" y="100477"/>
                    <a:pt x="43302" y="100481"/>
                    <a:pt x="43253" y="100489"/>
                  </a:cubicBezTo>
                  <a:cubicBezTo>
                    <a:pt x="43020" y="100528"/>
                    <a:pt x="42817" y="100655"/>
                    <a:pt x="42677" y="100848"/>
                  </a:cubicBezTo>
                  <a:cubicBezTo>
                    <a:pt x="42516" y="101072"/>
                    <a:pt x="42479" y="101346"/>
                    <a:pt x="42546" y="101594"/>
                  </a:cubicBezTo>
                  <a:lnTo>
                    <a:pt x="31935" y="108097"/>
                  </a:lnTo>
                  <a:cubicBezTo>
                    <a:pt x="31872" y="107978"/>
                    <a:pt x="31783" y="107872"/>
                    <a:pt x="31671" y="107790"/>
                  </a:cubicBezTo>
                  <a:cubicBezTo>
                    <a:pt x="31516" y="107679"/>
                    <a:pt x="31337" y="107626"/>
                    <a:pt x="31160" y="107626"/>
                  </a:cubicBezTo>
                  <a:cubicBezTo>
                    <a:pt x="30986" y="107626"/>
                    <a:pt x="30812" y="107678"/>
                    <a:pt x="30664" y="107776"/>
                  </a:cubicBezTo>
                  <a:lnTo>
                    <a:pt x="1598" y="71519"/>
                  </a:lnTo>
                  <a:cubicBezTo>
                    <a:pt x="1603" y="71511"/>
                    <a:pt x="1609" y="71506"/>
                    <a:pt x="1615" y="71499"/>
                  </a:cubicBezTo>
                  <a:close/>
                  <a:moveTo>
                    <a:pt x="87314" y="78191"/>
                  </a:moveTo>
                  <a:cubicBezTo>
                    <a:pt x="87360" y="78243"/>
                    <a:pt x="87409" y="78293"/>
                    <a:pt x="87467" y="78334"/>
                  </a:cubicBezTo>
                  <a:cubicBezTo>
                    <a:pt x="87623" y="78447"/>
                    <a:pt x="87803" y="78500"/>
                    <a:pt x="87981" y="78500"/>
                  </a:cubicBezTo>
                  <a:cubicBezTo>
                    <a:pt x="88023" y="78500"/>
                    <a:pt x="88063" y="78493"/>
                    <a:pt x="88103" y="78485"/>
                  </a:cubicBezTo>
                  <a:lnTo>
                    <a:pt x="95457" y="108915"/>
                  </a:lnTo>
                  <a:cubicBezTo>
                    <a:pt x="95228" y="108955"/>
                    <a:pt x="95026" y="109080"/>
                    <a:pt x="94890" y="109271"/>
                  </a:cubicBezTo>
                  <a:cubicBezTo>
                    <a:pt x="94886" y="109276"/>
                    <a:pt x="94884" y="109281"/>
                    <a:pt x="94880" y="109287"/>
                  </a:cubicBezTo>
                  <a:lnTo>
                    <a:pt x="55049" y="98390"/>
                  </a:lnTo>
                  <a:cubicBezTo>
                    <a:pt x="55079" y="98272"/>
                    <a:pt x="55087" y="98149"/>
                    <a:pt x="55066" y="98026"/>
                  </a:cubicBezTo>
                  <a:cubicBezTo>
                    <a:pt x="55060" y="97989"/>
                    <a:pt x="55048" y="97954"/>
                    <a:pt x="55038" y="97917"/>
                  </a:cubicBezTo>
                  <a:lnTo>
                    <a:pt x="87314" y="78191"/>
                  </a:lnTo>
                  <a:close/>
                  <a:moveTo>
                    <a:pt x="42637" y="101815"/>
                  </a:moveTo>
                  <a:cubicBezTo>
                    <a:pt x="42697" y="101917"/>
                    <a:pt x="42779" y="102009"/>
                    <a:pt x="42882" y="102083"/>
                  </a:cubicBezTo>
                  <a:cubicBezTo>
                    <a:pt x="43034" y="102192"/>
                    <a:pt x="43212" y="102249"/>
                    <a:pt x="43395" y="102249"/>
                  </a:cubicBezTo>
                  <a:cubicBezTo>
                    <a:pt x="43443" y="102249"/>
                    <a:pt x="43493" y="102245"/>
                    <a:pt x="43541" y="102237"/>
                  </a:cubicBezTo>
                  <a:cubicBezTo>
                    <a:pt x="43588" y="102229"/>
                    <a:pt x="43633" y="102216"/>
                    <a:pt x="43679" y="102201"/>
                  </a:cubicBezTo>
                  <a:lnTo>
                    <a:pt x="55444" y="118817"/>
                  </a:lnTo>
                  <a:cubicBezTo>
                    <a:pt x="55361" y="118874"/>
                    <a:pt x="55285" y="118944"/>
                    <a:pt x="55225" y="119027"/>
                  </a:cubicBezTo>
                  <a:cubicBezTo>
                    <a:pt x="55134" y="119155"/>
                    <a:pt x="55081" y="119302"/>
                    <a:pt x="55066" y="119454"/>
                  </a:cubicBezTo>
                  <a:lnTo>
                    <a:pt x="38399" y="118443"/>
                  </a:lnTo>
                  <a:lnTo>
                    <a:pt x="31738" y="109173"/>
                  </a:lnTo>
                  <a:cubicBezTo>
                    <a:pt x="31789" y="109128"/>
                    <a:pt x="31835" y="109080"/>
                    <a:pt x="31876" y="109025"/>
                  </a:cubicBezTo>
                  <a:cubicBezTo>
                    <a:pt x="32014" y="108832"/>
                    <a:pt x="32069" y="108598"/>
                    <a:pt x="32030" y="108364"/>
                  </a:cubicBezTo>
                  <a:cubicBezTo>
                    <a:pt x="32027" y="108350"/>
                    <a:pt x="32021" y="108336"/>
                    <a:pt x="32017" y="108321"/>
                  </a:cubicBezTo>
                  <a:lnTo>
                    <a:pt x="42637" y="101815"/>
                  </a:lnTo>
                  <a:close/>
                  <a:moveTo>
                    <a:pt x="54958" y="98612"/>
                  </a:moveTo>
                  <a:lnTo>
                    <a:pt x="94775" y="109505"/>
                  </a:lnTo>
                  <a:cubicBezTo>
                    <a:pt x="94674" y="109802"/>
                    <a:pt x="94737" y="110137"/>
                    <a:pt x="94949" y="110374"/>
                  </a:cubicBezTo>
                  <a:lnTo>
                    <a:pt x="79975" y="127087"/>
                  </a:lnTo>
                  <a:cubicBezTo>
                    <a:pt x="79970" y="127084"/>
                    <a:pt x="79968" y="127081"/>
                    <a:pt x="79965" y="127079"/>
                  </a:cubicBezTo>
                  <a:cubicBezTo>
                    <a:pt x="79813" y="126970"/>
                    <a:pt x="79634" y="126913"/>
                    <a:pt x="79451" y="126913"/>
                  </a:cubicBezTo>
                  <a:cubicBezTo>
                    <a:pt x="79403" y="126913"/>
                    <a:pt x="79354" y="126917"/>
                    <a:pt x="79305" y="126925"/>
                  </a:cubicBezTo>
                  <a:cubicBezTo>
                    <a:pt x="79089" y="126960"/>
                    <a:pt x="78902" y="127074"/>
                    <a:pt x="78766" y="127242"/>
                  </a:cubicBezTo>
                  <a:lnTo>
                    <a:pt x="44129" y="101861"/>
                  </a:lnTo>
                  <a:cubicBezTo>
                    <a:pt x="44257" y="101672"/>
                    <a:pt x="44310" y="101447"/>
                    <a:pt x="44272" y="101221"/>
                  </a:cubicBezTo>
                  <a:cubicBezTo>
                    <a:pt x="44268" y="101201"/>
                    <a:pt x="44262" y="101182"/>
                    <a:pt x="44256" y="101162"/>
                  </a:cubicBezTo>
                  <a:lnTo>
                    <a:pt x="53432" y="98624"/>
                  </a:lnTo>
                  <a:cubicBezTo>
                    <a:pt x="53492" y="98727"/>
                    <a:pt x="53573" y="98820"/>
                    <a:pt x="53678" y="98895"/>
                  </a:cubicBezTo>
                  <a:cubicBezTo>
                    <a:pt x="53834" y="99007"/>
                    <a:pt x="54013" y="99061"/>
                    <a:pt x="54193" y="99061"/>
                  </a:cubicBezTo>
                  <a:cubicBezTo>
                    <a:pt x="54468" y="99061"/>
                    <a:pt x="54740" y="98932"/>
                    <a:pt x="54914" y="98692"/>
                  </a:cubicBezTo>
                  <a:cubicBezTo>
                    <a:pt x="54931" y="98666"/>
                    <a:pt x="54943" y="98639"/>
                    <a:pt x="54958" y="98612"/>
                  </a:cubicBezTo>
                  <a:close/>
                  <a:moveTo>
                    <a:pt x="58749" y="0"/>
                  </a:moveTo>
                  <a:cubicBezTo>
                    <a:pt x="58700" y="0"/>
                    <a:pt x="58651" y="4"/>
                    <a:pt x="58601" y="13"/>
                  </a:cubicBezTo>
                  <a:cubicBezTo>
                    <a:pt x="58368" y="51"/>
                    <a:pt x="58165" y="178"/>
                    <a:pt x="58026" y="371"/>
                  </a:cubicBezTo>
                  <a:cubicBezTo>
                    <a:pt x="57906" y="537"/>
                    <a:pt x="57857" y="730"/>
                    <a:pt x="57863" y="922"/>
                  </a:cubicBezTo>
                  <a:lnTo>
                    <a:pt x="34925" y="10097"/>
                  </a:lnTo>
                  <a:cubicBezTo>
                    <a:pt x="34868" y="9931"/>
                    <a:pt x="34761" y="9780"/>
                    <a:pt x="34608" y="9669"/>
                  </a:cubicBezTo>
                  <a:cubicBezTo>
                    <a:pt x="34451" y="9557"/>
                    <a:pt x="34271" y="9503"/>
                    <a:pt x="34092" y="9503"/>
                  </a:cubicBezTo>
                  <a:cubicBezTo>
                    <a:pt x="33816" y="9503"/>
                    <a:pt x="33545" y="9631"/>
                    <a:pt x="33372" y="9872"/>
                  </a:cubicBezTo>
                  <a:cubicBezTo>
                    <a:pt x="33234" y="10064"/>
                    <a:pt x="33180" y="10299"/>
                    <a:pt x="33218" y="10533"/>
                  </a:cubicBezTo>
                  <a:cubicBezTo>
                    <a:pt x="33257" y="10766"/>
                    <a:pt x="33384" y="10969"/>
                    <a:pt x="33577" y="11108"/>
                  </a:cubicBezTo>
                  <a:cubicBezTo>
                    <a:pt x="33733" y="11221"/>
                    <a:pt x="33912" y="11274"/>
                    <a:pt x="34091" y="11274"/>
                  </a:cubicBezTo>
                  <a:cubicBezTo>
                    <a:pt x="34316" y="11274"/>
                    <a:pt x="34535" y="11185"/>
                    <a:pt x="34704" y="11023"/>
                  </a:cubicBezTo>
                  <a:lnTo>
                    <a:pt x="59844" y="45919"/>
                  </a:lnTo>
                  <a:lnTo>
                    <a:pt x="59844" y="45919"/>
                  </a:lnTo>
                  <a:lnTo>
                    <a:pt x="29110" y="21654"/>
                  </a:lnTo>
                  <a:cubicBezTo>
                    <a:pt x="29111" y="21652"/>
                    <a:pt x="29113" y="21651"/>
                    <a:pt x="29117" y="21648"/>
                  </a:cubicBezTo>
                  <a:cubicBezTo>
                    <a:pt x="29401" y="21251"/>
                    <a:pt x="29309" y="20697"/>
                    <a:pt x="28913" y="20413"/>
                  </a:cubicBezTo>
                  <a:cubicBezTo>
                    <a:pt x="28757" y="20301"/>
                    <a:pt x="28577" y="20247"/>
                    <a:pt x="28399" y="20247"/>
                  </a:cubicBezTo>
                  <a:cubicBezTo>
                    <a:pt x="28122" y="20247"/>
                    <a:pt x="27850" y="20375"/>
                    <a:pt x="27678" y="20616"/>
                  </a:cubicBezTo>
                  <a:cubicBezTo>
                    <a:pt x="27393" y="21013"/>
                    <a:pt x="27485" y="21567"/>
                    <a:pt x="27881" y="21851"/>
                  </a:cubicBezTo>
                  <a:cubicBezTo>
                    <a:pt x="28037" y="21963"/>
                    <a:pt x="28217" y="22017"/>
                    <a:pt x="28396" y="22017"/>
                  </a:cubicBezTo>
                  <a:cubicBezTo>
                    <a:pt x="28561" y="22017"/>
                    <a:pt x="28722" y="21967"/>
                    <a:pt x="28864" y="21877"/>
                  </a:cubicBezTo>
                  <a:lnTo>
                    <a:pt x="57922" y="58717"/>
                  </a:lnTo>
                  <a:cubicBezTo>
                    <a:pt x="57920" y="58718"/>
                    <a:pt x="57919" y="58719"/>
                    <a:pt x="57916" y="58723"/>
                  </a:cubicBezTo>
                  <a:lnTo>
                    <a:pt x="16459" y="26054"/>
                  </a:lnTo>
                  <a:cubicBezTo>
                    <a:pt x="16652" y="25671"/>
                    <a:pt x="16546" y="25194"/>
                    <a:pt x="16188" y="24937"/>
                  </a:cubicBezTo>
                  <a:cubicBezTo>
                    <a:pt x="16032" y="24825"/>
                    <a:pt x="15851" y="24771"/>
                    <a:pt x="15672" y="24771"/>
                  </a:cubicBezTo>
                  <a:cubicBezTo>
                    <a:pt x="15397" y="24771"/>
                    <a:pt x="15125" y="24899"/>
                    <a:pt x="14952" y="25140"/>
                  </a:cubicBezTo>
                  <a:cubicBezTo>
                    <a:pt x="14668" y="25537"/>
                    <a:pt x="14760" y="26091"/>
                    <a:pt x="15155" y="26375"/>
                  </a:cubicBezTo>
                  <a:cubicBezTo>
                    <a:pt x="15308" y="26486"/>
                    <a:pt x="15486" y="26541"/>
                    <a:pt x="15671" y="26541"/>
                  </a:cubicBezTo>
                  <a:cubicBezTo>
                    <a:pt x="15719" y="26541"/>
                    <a:pt x="15768" y="26537"/>
                    <a:pt x="15816" y="26529"/>
                  </a:cubicBezTo>
                  <a:cubicBezTo>
                    <a:pt x="15834" y="26526"/>
                    <a:pt x="15850" y="26520"/>
                    <a:pt x="15866" y="26516"/>
                  </a:cubicBezTo>
                  <a:lnTo>
                    <a:pt x="31824" y="60903"/>
                  </a:lnTo>
                  <a:cubicBezTo>
                    <a:pt x="31748" y="60958"/>
                    <a:pt x="31675" y="61023"/>
                    <a:pt x="31618" y="61103"/>
                  </a:cubicBezTo>
                  <a:cubicBezTo>
                    <a:pt x="31568" y="61173"/>
                    <a:pt x="31534" y="61248"/>
                    <a:pt x="31507" y="61324"/>
                  </a:cubicBezTo>
                  <a:lnTo>
                    <a:pt x="6390" y="54326"/>
                  </a:lnTo>
                  <a:cubicBezTo>
                    <a:pt x="6367" y="54081"/>
                    <a:pt x="6245" y="53846"/>
                    <a:pt x="6030" y="53692"/>
                  </a:cubicBezTo>
                  <a:cubicBezTo>
                    <a:pt x="5874" y="53581"/>
                    <a:pt x="5694" y="53527"/>
                    <a:pt x="5515" y="53527"/>
                  </a:cubicBezTo>
                  <a:cubicBezTo>
                    <a:pt x="5239" y="53527"/>
                    <a:pt x="4967" y="53655"/>
                    <a:pt x="4794" y="53896"/>
                  </a:cubicBezTo>
                  <a:cubicBezTo>
                    <a:pt x="4510" y="54293"/>
                    <a:pt x="4602" y="54846"/>
                    <a:pt x="4998" y="55131"/>
                  </a:cubicBezTo>
                  <a:cubicBezTo>
                    <a:pt x="5154" y="55243"/>
                    <a:pt x="5334" y="55297"/>
                    <a:pt x="5512" y="55297"/>
                  </a:cubicBezTo>
                  <a:cubicBezTo>
                    <a:pt x="5630" y="55297"/>
                    <a:pt x="5746" y="55269"/>
                    <a:pt x="5854" y="55223"/>
                  </a:cubicBezTo>
                  <a:lnTo>
                    <a:pt x="14454" y="78011"/>
                  </a:lnTo>
                  <a:cubicBezTo>
                    <a:pt x="14348" y="78072"/>
                    <a:pt x="14255" y="78154"/>
                    <a:pt x="14180" y="78258"/>
                  </a:cubicBezTo>
                  <a:cubicBezTo>
                    <a:pt x="14159" y="78289"/>
                    <a:pt x="14143" y="78321"/>
                    <a:pt x="14124" y="78354"/>
                  </a:cubicBezTo>
                  <a:lnTo>
                    <a:pt x="1732" y="71295"/>
                  </a:lnTo>
                  <a:cubicBezTo>
                    <a:pt x="1882" y="70925"/>
                    <a:pt x="1769" y="70488"/>
                    <a:pt x="1431" y="70244"/>
                  </a:cubicBezTo>
                  <a:cubicBezTo>
                    <a:pt x="1279" y="70136"/>
                    <a:pt x="1101" y="70079"/>
                    <a:pt x="918" y="70079"/>
                  </a:cubicBezTo>
                  <a:cubicBezTo>
                    <a:pt x="869" y="70079"/>
                    <a:pt x="819" y="70083"/>
                    <a:pt x="770" y="70091"/>
                  </a:cubicBezTo>
                  <a:cubicBezTo>
                    <a:pt x="535" y="70130"/>
                    <a:pt x="333" y="70257"/>
                    <a:pt x="193" y="70449"/>
                  </a:cubicBezTo>
                  <a:cubicBezTo>
                    <a:pt x="56" y="70642"/>
                    <a:pt x="1" y="70875"/>
                    <a:pt x="40" y="71109"/>
                  </a:cubicBezTo>
                  <a:cubicBezTo>
                    <a:pt x="79" y="71343"/>
                    <a:pt x="206" y="71547"/>
                    <a:pt x="399" y="71685"/>
                  </a:cubicBezTo>
                  <a:cubicBezTo>
                    <a:pt x="555" y="71797"/>
                    <a:pt x="734" y="71851"/>
                    <a:pt x="913" y="71851"/>
                  </a:cubicBezTo>
                  <a:cubicBezTo>
                    <a:pt x="1096" y="71851"/>
                    <a:pt x="1276" y="71789"/>
                    <a:pt x="1426" y="71680"/>
                  </a:cubicBezTo>
                  <a:lnTo>
                    <a:pt x="30491" y="107933"/>
                  </a:lnTo>
                  <a:cubicBezTo>
                    <a:pt x="30474" y="107952"/>
                    <a:pt x="30454" y="107971"/>
                    <a:pt x="30437" y="107994"/>
                  </a:cubicBezTo>
                  <a:cubicBezTo>
                    <a:pt x="30426" y="108010"/>
                    <a:pt x="30418" y="108029"/>
                    <a:pt x="30408" y="108045"/>
                  </a:cubicBezTo>
                  <a:lnTo>
                    <a:pt x="5131" y="93125"/>
                  </a:lnTo>
                  <a:cubicBezTo>
                    <a:pt x="5273" y="92758"/>
                    <a:pt x="5159" y="92325"/>
                    <a:pt x="4826" y="92087"/>
                  </a:cubicBezTo>
                  <a:cubicBezTo>
                    <a:pt x="4669" y="91975"/>
                    <a:pt x="4489" y="91921"/>
                    <a:pt x="4311" y="91921"/>
                  </a:cubicBezTo>
                  <a:cubicBezTo>
                    <a:pt x="4035" y="91921"/>
                    <a:pt x="3763" y="92050"/>
                    <a:pt x="3589" y="92291"/>
                  </a:cubicBezTo>
                  <a:cubicBezTo>
                    <a:pt x="3305" y="92688"/>
                    <a:pt x="3397" y="93241"/>
                    <a:pt x="3792" y="93527"/>
                  </a:cubicBezTo>
                  <a:cubicBezTo>
                    <a:pt x="3950" y="93639"/>
                    <a:pt x="4128" y="93692"/>
                    <a:pt x="4308" y="93692"/>
                  </a:cubicBezTo>
                  <a:cubicBezTo>
                    <a:pt x="4578" y="93692"/>
                    <a:pt x="4846" y="93566"/>
                    <a:pt x="5020" y="93332"/>
                  </a:cubicBezTo>
                  <a:lnTo>
                    <a:pt x="30310" y="108260"/>
                  </a:lnTo>
                  <a:cubicBezTo>
                    <a:pt x="30273" y="108387"/>
                    <a:pt x="30261" y="108519"/>
                    <a:pt x="30283" y="108652"/>
                  </a:cubicBezTo>
                  <a:cubicBezTo>
                    <a:pt x="30322" y="108886"/>
                    <a:pt x="30449" y="109090"/>
                    <a:pt x="30642" y="109228"/>
                  </a:cubicBezTo>
                  <a:cubicBezTo>
                    <a:pt x="30795" y="109337"/>
                    <a:pt x="30972" y="109394"/>
                    <a:pt x="31155" y="109394"/>
                  </a:cubicBezTo>
                  <a:cubicBezTo>
                    <a:pt x="31203" y="109394"/>
                    <a:pt x="31252" y="109389"/>
                    <a:pt x="31301" y="109382"/>
                  </a:cubicBezTo>
                  <a:cubicBezTo>
                    <a:pt x="31386" y="109367"/>
                    <a:pt x="31466" y="109337"/>
                    <a:pt x="31543" y="109302"/>
                  </a:cubicBezTo>
                  <a:lnTo>
                    <a:pt x="38242" y="118625"/>
                  </a:lnTo>
                  <a:lnTo>
                    <a:pt x="38274" y="118671"/>
                  </a:lnTo>
                  <a:lnTo>
                    <a:pt x="55072" y="119689"/>
                  </a:lnTo>
                  <a:cubicBezTo>
                    <a:pt x="55111" y="119923"/>
                    <a:pt x="55238" y="120126"/>
                    <a:pt x="55429" y="120263"/>
                  </a:cubicBezTo>
                  <a:cubicBezTo>
                    <a:pt x="55585" y="120375"/>
                    <a:pt x="55765" y="120428"/>
                    <a:pt x="55944" y="120428"/>
                  </a:cubicBezTo>
                  <a:cubicBezTo>
                    <a:pt x="56219" y="120428"/>
                    <a:pt x="56492" y="120300"/>
                    <a:pt x="56664" y="120059"/>
                  </a:cubicBezTo>
                  <a:cubicBezTo>
                    <a:pt x="56949" y="119663"/>
                    <a:pt x="56857" y="119109"/>
                    <a:pt x="56461" y="118824"/>
                  </a:cubicBezTo>
                  <a:cubicBezTo>
                    <a:pt x="56309" y="118716"/>
                    <a:pt x="56131" y="118659"/>
                    <a:pt x="55949" y="118659"/>
                  </a:cubicBezTo>
                  <a:cubicBezTo>
                    <a:pt x="55900" y="118659"/>
                    <a:pt x="55850" y="118663"/>
                    <a:pt x="55801" y="118671"/>
                  </a:cubicBezTo>
                  <a:cubicBezTo>
                    <a:pt x="55750" y="118679"/>
                    <a:pt x="55702" y="118694"/>
                    <a:pt x="55655" y="118710"/>
                  </a:cubicBezTo>
                  <a:lnTo>
                    <a:pt x="43893" y="102095"/>
                  </a:lnTo>
                  <a:cubicBezTo>
                    <a:pt x="43920" y="102077"/>
                    <a:pt x="43946" y="102056"/>
                    <a:pt x="43971" y="102035"/>
                  </a:cubicBezTo>
                  <a:lnTo>
                    <a:pt x="78639" y="127440"/>
                  </a:lnTo>
                  <a:cubicBezTo>
                    <a:pt x="78569" y="127597"/>
                    <a:pt x="78545" y="127770"/>
                    <a:pt x="78575" y="127942"/>
                  </a:cubicBezTo>
                  <a:cubicBezTo>
                    <a:pt x="78613" y="128175"/>
                    <a:pt x="78740" y="128380"/>
                    <a:pt x="78933" y="128518"/>
                  </a:cubicBezTo>
                  <a:cubicBezTo>
                    <a:pt x="79089" y="128630"/>
                    <a:pt x="79269" y="128683"/>
                    <a:pt x="79447" y="128683"/>
                  </a:cubicBezTo>
                  <a:cubicBezTo>
                    <a:pt x="79723" y="128683"/>
                    <a:pt x="79996" y="128555"/>
                    <a:pt x="80168" y="128314"/>
                  </a:cubicBezTo>
                  <a:cubicBezTo>
                    <a:pt x="80402" y="127987"/>
                    <a:pt x="80378" y="127555"/>
                    <a:pt x="80140" y="127252"/>
                  </a:cubicBezTo>
                  <a:lnTo>
                    <a:pt x="95125" y="110526"/>
                  </a:lnTo>
                  <a:cubicBezTo>
                    <a:pt x="95273" y="110624"/>
                    <a:pt x="95441" y="110672"/>
                    <a:pt x="95607" y="110672"/>
                  </a:cubicBezTo>
                  <a:cubicBezTo>
                    <a:pt x="95788" y="110672"/>
                    <a:pt x="95963" y="110612"/>
                    <a:pt x="96112" y="110507"/>
                  </a:cubicBezTo>
                  <a:lnTo>
                    <a:pt x="102491" y="121570"/>
                  </a:lnTo>
                  <a:cubicBezTo>
                    <a:pt x="102377" y="121631"/>
                    <a:pt x="102271" y="121716"/>
                    <a:pt x="102190" y="121830"/>
                  </a:cubicBezTo>
                  <a:cubicBezTo>
                    <a:pt x="101904" y="122228"/>
                    <a:pt x="101997" y="122780"/>
                    <a:pt x="102393" y="123065"/>
                  </a:cubicBezTo>
                  <a:cubicBezTo>
                    <a:pt x="102545" y="123175"/>
                    <a:pt x="102723" y="123231"/>
                    <a:pt x="102906" y="123231"/>
                  </a:cubicBezTo>
                  <a:cubicBezTo>
                    <a:pt x="102954" y="123231"/>
                    <a:pt x="103004" y="123228"/>
                    <a:pt x="103052" y="123219"/>
                  </a:cubicBezTo>
                  <a:cubicBezTo>
                    <a:pt x="103284" y="123181"/>
                    <a:pt x="103489" y="123053"/>
                    <a:pt x="103626" y="122861"/>
                  </a:cubicBezTo>
                  <a:cubicBezTo>
                    <a:pt x="103912" y="122464"/>
                    <a:pt x="103819" y="121910"/>
                    <a:pt x="103423" y="121625"/>
                  </a:cubicBezTo>
                  <a:cubicBezTo>
                    <a:pt x="103268" y="121514"/>
                    <a:pt x="103091" y="121463"/>
                    <a:pt x="102915" y="121463"/>
                  </a:cubicBezTo>
                  <a:cubicBezTo>
                    <a:pt x="102846" y="121463"/>
                    <a:pt x="102778" y="121470"/>
                    <a:pt x="102712" y="121485"/>
                  </a:cubicBezTo>
                  <a:lnTo>
                    <a:pt x="96287" y="110342"/>
                  </a:lnTo>
                  <a:cubicBezTo>
                    <a:pt x="96298" y="110329"/>
                    <a:pt x="96313" y="110318"/>
                    <a:pt x="96325" y="110302"/>
                  </a:cubicBezTo>
                  <a:cubicBezTo>
                    <a:pt x="96610" y="109904"/>
                    <a:pt x="96518" y="109351"/>
                    <a:pt x="96121" y="109066"/>
                  </a:cubicBezTo>
                  <a:cubicBezTo>
                    <a:pt x="95993" y="108973"/>
                    <a:pt x="95844" y="108923"/>
                    <a:pt x="95692" y="108908"/>
                  </a:cubicBezTo>
                  <a:lnTo>
                    <a:pt x="88325" y="78424"/>
                  </a:lnTo>
                  <a:cubicBezTo>
                    <a:pt x="88400" y="78392"/>
                    <a:pt x="88472" y="78351"/>
                    <a:pt x="88538" y="78298"/>
                  </a:cubicBezTo>
                  <a:lnTo>
                    <a:pt x="112640" y="101661"/>
                  </a:lnTo>
                  <a:cubicBezTo>
                    <a:pt x="112415" y="102050"/>
                    <a:pt x="112513" y="102555"/>
                    <a:pt x="112886" y="102822"/>
                  </a:cubicBezTo>
                  <a:cubicBezTo>
                    <a:pt x="113043" y="102935"/>
                    <a:pt x="113222" y="102988"/>
                    <a:pt x="113401" y="102988"/>
                  </a:cubicBezTo>
                  <a:cubicBezTo>
                    <a:pt x="113421" y="102988"/>
                    <a:pt x="113442" y="102983"/>
                    <a:pt x="113461" y="102982"/>
                  </a:cubicBezTo>
                  <a:lnTo>
                    <a:pt x="118567" y="120230"/>
                  </a:lnTo>
                  <a:cubicBezTo>
                    <a:pt x="118456" y="120292"/>
                    <a:pt x="118356" y="120375"/>
                    <a:pt x="118277" y="120485"/>
                  </a:cubicBezTo>
                  <a:cubicBezTo>
                    <a:pt x="117993" y="120882"/>
                    <a:pt x="118085" y="121436"/>
                    <a:pt x="118480" y="121721"/>
                  </a:cubicBezTo>
                  <a:cubicBezTo>
                    <a:pt x="118632" y="121830"/>
                    <a:pt x="118811" y="121886"/>
                    <a:pt x="118994" y="121886"/>
                  </a:cubicBezTo>
                  <a:cubicBezTo>
                    <a:pt x="119042" y="121886"/>
                    <a:pt x="119091" y="121882"/>
                    <a:pt x="119139" y="121875"/>
                  </a:cubicBezTo>
                  <a:cubicBezTo>
                    <a:pt x="119372" y="121835"/>
                    <a:pt x="119577" y="121709"/>
                    <a:pt x="119715" y="121516"/>
                  </a:cubicBezTo>
                  <a:cubicBezTo>
                    <a:pt x="119999" y="121118"/>
                    <a:pt x="119907" y="120565"/>
                    <a:pt x="119511" y="120281"/>
                  </a:cubicBezTo>
                  <a:cubicBezTo>
                    <a:pt x="119357" y="120170"/>
                    <a:pt x="119179" y="120118"/>
                    <a:pt x="119002" y="120118"/>
                  </a:cubicBezTo>
                  <a:cubicBezTo>
                    <a:pt x="118929" y="120118"/>
                    <a:pt x="118856" y="120127"/>
                    <a:pt x="118785" y="120144"/>
                  </a:cubicBezTo>
                  <a:lnTo>
                    <a:pt x="113690" y="102933"/>
                  </a:lnTo>
                  <a:cubicBezTo>
                    <a:pt x="113856" y="102876"/>
                    <a:pt x="114009" y="102773"/>
                    <a:pt x="114121" y="102619"/>
                  </a:cubicBezTo>
                  <a:cubicBezTo>
                    <a:pt x="114405" y="102222"/>
                    <a:pt x="114313" y="101668"/>
                    <a:pt x="113917" y="101384"/>
                  </a:cubicBezTo>
                  <a:cubicBezTo>
                    <a:pt x="113762" y="101272"/>
                    <a:pt x="113582" y="101219"/>
                    <a:pt x="113404" y="101219"/>
                  </a:cubicBezTo>
                  <a:cubicBezTo>
                    <a:pt x="113177" y="101219"/>
                    <a:pt x="112951" y="101307"/>
                    <a:pt x="112782" y="101473"/>
                  </a:cubicBezTo>
                  <a:lnTo>
                    <a:pt x="88698" y="78130"/>
                  </a:lnTo>
                  <a:cubicBezTo>
                    <a:pt x="88756" y="78050"/>
                    <a:pt x="88793" y="77963"/>
                    <a:pt x="88820" y="77873"/>
                  </a:cubicBezTo>
                  <a:lnTo>
                    <a:pt x="104040" y="80436"/>
                  </a:lnTo>
                  <a:cubicBezTo>
                    <a:pt x="104042" y="80710"/>
                    <a:pt x="104168" y="80979"/>
                    <a:pt x="104406" y="81151"/>
                  </a:cubicBezTo>
                  <a:cubicBezTo>
                    <a:pt x="104559" y="81260"/>
                    <a:pt x="104736" y="81316"/>
                    <a:pt x="104920" y="81316"/>
                  </a:cubicBezTo>
                  <a:cubicBezTo>
                    <a:pt x="104968" y="81316"/>
                    <a:pt x="105019" y="81312"/>
                    <a:pt x="105067" y="81303"/>
                  </a:cubicBezTo>
                  <a:cubicBezTo>
                    <a:pt x="105299" y="81265"/>
                    <a:pt x="105503" y="81138"/>
                    <a:pt x="105641" y="80945"/>
                  </a:cubicBezTo>
                  <a:cubicBezTo>
                    <a:pt x="105673" y="80901"/>
                    <a:pt x="105700" y="80853"/>
                    <a:pt x="105722" y="80805"/>
                  </a:cubicBezTo>
                  <a:lnTo>
                    <a:pt x="125340" y="86830"/>
                  </a:lnTo>
                  <a:cubicBezTo>
                    <a:pt x="125298" y="87143"/>
                    <a:pt x="125422" y="87472"/>
                    <a:pt x="125697" y="87670"/>
                  </a:cubicBezTo>
                  <a:cubicBezTo>
                    <a:pt x="125850" y="87779"/>
                    <a:pt x="126027" y="87835"/>
                    <a:pt x="126212" y="87835"/>
                  </a:cubicBezTo>
                  <a:cubicBezTo>
                    <a:pt x="126260" y="87835"/>
                    <a:pt x="126310" y="87831"/>
                    <a:pt x="126358" y="87823"/>
                  </a:cubicBezTo>
                  <a:cubicBezTo>
                    <a:pt x="126590" y="87784"/>
                    <a:pt x="126795" y="87657"/>
                    <a:pt x="126932" y="87464"/>
                  </a:cubicBezTo>
                  <a:cubicBezTo>
                    <a:pt x="127070" y="87272"/>
                    <a:pt x="127125" y="87039"/>
                    <a:pt x="127086" y="86804"/>
                  </a:cubicBezTo>
                  <a:cubicBezTo>
                    <a:pt x="127048" y="86571"/>
                    <a:pt x="126920" y="86367"/>
                    <a:pt x="126728" y="86229"/>
                  </a:cubicBezTo>
                  <a:cubicBezTo>
                    <a:pt x="126572" y="86117"/>
                    <a:pt x="126392" y="86063"/>
                    <a:pt x="126213" y="86063"/>
                  </a:cubicBezTo>
                  <a:cubicBezTo>
                    <a:pt x="125937" y="86063"/>
                    <a:pt x="125665" y="86191"/>
                    <a:pt x="125492" y="86432"/>
                  </a:cubicBezTo>
                  <a:cubicBezTo>
                    <a:pt x="125454" y="86486"/>
                    <a:pt x="125423" y="86543"/>
                    <a:pt x="125399" y="86602"/>
                  </a:cubicBezTo>
                  <a:lnTo>
                    <a:pt x="105791" y="80580"/>
                  </a:lnTo>
                  <a:cubicBezTo>
                    <a:pt x="105808" y="80484"/>
                    <a:pt x="105812" y="80386"/>
                    <a:pt x="105795" y="80285"/>
                  </a:cubicBezTo>
                  <a:cubicBezTo>
                    <a:pt x="105757" y="80052"/>
                    <a:pt x="105629" y="79848"/>
                    <a:pt x="105437" y="79710"/>
                  </a:cubicBezTo>
                  <a:cubicBezTo>
                    <a:pt x="105283" y="79599"/>
                    <a:pt x="105105" y="79547"/>
                    <a:pt x="104928" y="79547"/>
                  </a:cubicBezTo>
                  <a:cubicBezTo>
                    <a:pt x="104839" y="79547"/>
                    <a:pt x="104751" y="79560"/>
                    <a:pt x="104666" y="79586"/>
                  </a:cubicBezTo>
                  <a:lnTo>
                    <a:pt x="91291" y="59370"/>
                  </a:lnTo>
                  <a:cubicBezTo>
                    <a:pt x="91351" y="59320"/>
                    <a:pt x="91408" y="59265"/>
                    <a:pt x="91454" y="59199"/>
                  </a:cubicBezTo>
                  <a:cubicBezTo>
                    <a:pt x="91612" y="58980"/>
                    <a:pt x="91650" y="58716"/>
                    <a:pt x="91591" y="58473"/>
                  </a:cubicBezTo>
                  <a:lnTo>
                    <a:pt x="121723" y="42022"/>
                  </a:lnTo>
                  <a:cubicBezTo>
                    <a:pt x="121773" y="42082"/>
                    <a:pt x="121827" y="42140"/>
                    <a:pt x="121893" y="42188"/>
                  </a:cubicBezTo>
                  <a:cubicBezTo>
                    <a:pt x="122049" y="42300"/>
                    <a:pt x="122229" y="42354"/>
                    <a:pt x="122408" y="42354"/>
                  </a:cubicBezTo>
                  <a:cubicBezTo>
                    <a:pt x="122508" y="42354"/>
                    <a:pt x="122608" y="42331"/>
                    <a:pt x="122702" y="42298"/>
                  </a:cubicBezTo>
                  <a:lnTo>
                    <a:pt x="143453" y="68738"/>
                  </a:lnTo>
                  <a:cubicBezTo>
                    <a:pt x="143438" y="68755"/>
                    <a:pt x="143422" y="68770"/>
                    <a:pt x="143408" y="68787"/>
                  </a:cubicBezTo>
                  <a:cubicBezTo>
                    <a:pt x="143123" y="69184"/>
                    <a:pt x="143215" y="69738"/>
                    <a:pt x="143613" y="70023"/>
                  </a:cubicBezTo>
                  <a:cubicBezTo>
                    <a:pt x="143769" y="70135"/>
                    <a:pt x="143948" y="70188"/>
                    <a:pt x="144127" y="70188"/>
                  </a:cubicBezTo>
                  <a:cubicBezTo>
                    <a:pt x="144155" y="70188"/>
                    <a:pt x="144182" y="70181"/>
                    <a:pt x="144210" y="70179"/>
                  </a:cubicBezTo>
                  <a:lnTo>
                    <a:pt x="150276" y="95191"/>
                  </a:lnTo>
                  <a:cubicBezTo>
                    <a:pt x="150132" y="95254"/>
                    <a:pt x="150005" y="95352"/>
                    <a:pt x="149911" y="95484"/>
                  </a:cubicBezTo>
                  <a:cubicBezTo>
                    <a:pt x="149774" y="95676"/>
                    <a:pt x="149718" y="95910"/>
                    <a:pt x="149758" y="96144"/>
                  </a:cubicBezTo>
                  <a:cubicBezTo>
                    <a:pt x="149796" y="96377"/>
                    <a:pt x="149923" y="96581"/>
                    <a:pt x="150116" y="96719"/>
                  </a:cubicBezTo>
                  <a:cubicBezTo>
                    <a:pt x="150272" y="96832"/>
                    <a:pt x="150451" y="96885"/>
                    <a:pt x="150630" y="96885"/>
                  </a:cubicBezTo>
                  <a:cubicBezTo>
                    <a:pt x="150905" y="96885"/>
                    <a:pt x="151178" y="96757"/>
                    <a:pt x="151351" y="96516"/>
                  </a:cubicBezTo>
                  <a:cubicBezTo>
                    <a:pt x="151633" y="96119"/>
                    <a:pt x="151542" y="95564"/>
                    <a:pt x="151145" y="95281"/>
                  </a:cubicBezTo>
                  <a:cubicBezTo>
                    <a:pt x="150994" y="95171"/>
                    <a:pt x="150817" y="95116"/>
                    <a:pt x="150635" y="95116"/>
                  </a:cubicBezTo>
                  <a:cubicBezTo>
                    <a:pt x="150591" y="95116"/>
                    <a:pt x="150546" y="95119"/>
                    <a:pt x="150501" y="95126"/>
                  </a:cubicBezTo>
                  <a:lnTo>
                    <a:pt x="144439" y="70126"/>
                  </a:lnTo>
                  <a:cubicBezTo>
                    <a:pt x="144598" y="70068"/>
                    <a:pt x="144742" y="69967"/>
                    <a:pt x="144848" y="69819"/>
                  </a:cubicBezTo>
                  <a:cubicBezTo>
                    <a:pt x="145133" y="69422"/>
                    <a:pt x="145041" y="68869"/>
                    <a:pt x="144643" y="68584"/>
                  </a:cubicBezTo>
                  <a:cubicBezTo>
                    <a:pt x="144489" y="68473"/>
                    <a:pt x="144310" y="68419"/>
                    <a:pt x="144133" y="68419"/>
                  </a:cubicBezTo>
                  <a:cubicBezTo>
                    <a:pt x="143954" y="68419"/>
                    <a:pt x="143776" y="68474"/>
                    <a:pt x="143625" y="68579"/>
                  </a:cubicBezTo>
                  <a:lnTo>
                    <a:pt x="122923" y="42187"/>
                  </a:lnTo>
                  <a:cubicBezTo>
                    <a:pt x="123003" y="42130"/>
                    <a:pt x="123078" y="42066"/>
                    <a:pt x="123137" y="41982"/>
                  </a:cubicBezTo>
                  <a:cubicBezTo>
                    <a:pt x="123422" y="41585"/>
                    <a:pt x="123330" y="41031"/>
                    <a:pt x="122934" y="40747"/>
                  </a:cubicBezTo>
                  <a:cubicBezTo>
                    <a:pt x="122782" y="40638"/>
                    <a:pt x="122603" y="40581"/>
                    <a:pt x="122419" y="40581"/>
                  </a:cubicBezTo>
                  <a:cubicBezTo>
                    <a:pt x="122371" y="40581"/>
                    <a:pt x="122322" y="40585"/>
                    <a:pt x="122273" y="40593"/>
                  </a:cubicBezTo>
                  <a:cubicBezTo>
                    <a:pt x="122040" y="40632"/>
                    <a:pt x="121837" y="40759"/>
                    <a:pt x="121699" y="40952"/>
                  </a:cubicBezTo>
                  <a:cubicBezTo>
                    <a:pt x="121684" y="40972"/>
                    <a:pt x="121674" y="40993"/>
                    <a:pt x="121662" y="41015"/>
                  </a:cubicBezTo>
                  <a:lnTo>
                    <a:pt x="88927" y="19118"/>
                  </a:lnTo>
                  <a:cubicBezTo>
                    <a:pt x="89200" y="18723"/>
                    <a:pt x="89106" y="18178"/>
                    <a:pt x="88714" y="17898"/>
                  </a:cubicBezTo>
                  <a:cubicBezTo>
                    <a:pt x="88558" y="17786"/>
                    <a:pt x="88378" y="17733"/>
                    <a:pt x="88200" y="17733"/>
                  </a:cubicBezTo>
                  <a:cubicBezTo>
                    <a:pt x="87924" y="17733"/>
                    <a:pt x="87652" y="17861"/>
                    <a:pt x="87479" y="18101"/>
                  </a:cubicBezTo>
                  <a:cubicBezTo>
                    <a:pt x="87463" y="18124"/>
                    <a:pt x="87452" y="18149"/>
                    <a:pt x="87437" y="18172"/>
                  </a:cubicBezTo>
                  <a:lnTo>
                    <a:pt x="59626" y="948"/>
                  </a:lnTo>
                  <a:cubicBezTo>
                    <a:pt x="59646" y="651"/>
                    <a:pt x="59520" y="351"/>
                    <a:pt x="59262" y="166"/>
                  </a:cubicBezTo>
                  <a:cubicBezTo>
                    <a:pt x="59111" y="58"/>
                    <a:pt x="58932" y="0"/>
                    <a:pt x="587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59"/>
            <p:cNvSpPr/>
            <p:nvPr/>
          </p:nvSpPr>
          <p:spPr>
            <a:xfrm>
              <a:off x="1522650" y="3538750"/>
              <a:ext cx="2417375" cy="1058350"/>
            </a:xfrm>
            <a:custGeom>
              <a:rect b="b" l="l" r="r" t="t"/>
              <a:pathLst>
                <a:path extrusionOk="0" h="42334" w="96695">
                  <a:moveTo>
                    <a:pt x="1008" y="1"/>
                  </a:moveTo>
                  <a:cubicBezTo>
                    <a:pt x="960" y="1"/>
                    <a:pt x="911" y="5"/>
                    <a:pt x="862" y="13"/>
                  </a:cubicBezTo>
                  <a:cubicBezTo>
                    <a:pt x="628" y="51"/>
                    <a:pt x="424" y="179"/>
                    <a:pt x="285" y="371"/>
                  </a:cubicBezTo>
                  <a:cubicBezTo>
                    <a:pt x="1" y="768"/>
                    <a:pt x="93" y="1321"/>
                    <a:pt x="489" y="1607"/>
                  </a:cubicBezTo>
                  <a:cubicBezTo>
                    <a:pt x="641" y="1716"/>
                    <a:pt x="819" y="1772"/>
                    <a:pt x="1002" y="1772"/>
                  </a:cubicBezTo>
                  <a:cubicBezTo>
                    <a:pt x="1050" y="1772"/>
                    <a:pt x="1100" y="1768"/>
                    <a:pt x="1148" y="1760"/>
                  </a:cubicBezTo>
                  <a:cubicBezTo>
                    <a:pt x="1382" y="1721"/>
                    <a:pt x="1585" y="1594"/>
                    <a:pt x="1724" y="1401"/>
                  </a:cubicBezTo>
                  <a:cubicBezTo>
                    <a:pt x="1775" y="1331"/>
                    <a:pt x="1812" y="1251"/>
                    <a:pt x="1839" y="1170"/>
                  </a:cubicBezTo>
                  <a:lnTo>
                    <a:pt x="49478" y="20273"/>
                  </a:lnTo>
                  <a:cubicBezTo>
                    <a:pt x="49259" y="20661"/>
                    <a:pt x="49358" y="21161"/>
                    <a:pt x="49729" y="21426"/>
                  </a:cubicBezTo>
                  <a:cubicBezTo>
                    <a:pt x="49886" y="21538"/>
                    <a:pt x="50065" y="21592"/>
                    <a:pt x="50244" y="21592"/>
                  </a:cubicBezTo>
                  <a:cubicBezTo>
                    <a:pt x="50520" y="21592"/>
                    <a:pt x="50792" y="21463"/>
                    <a:pt x="50965" y="21223"/>
                  </a:cubicBezTo>
                  <a:cubicBezTo>
                    <a:pt x="50983" y="21196"/>
                    <a:pt x="50997" y="21168"/>
                    <a:pt x="51011" y="21141"/>
                  </a:cubicBezTo>
                  <a:lnTo>
                    <a:pt x="70453" y="38632"/>
                  </a:lnTo>
                  <a:cubicBezTo>
                    <a:pt x="70320" y="38824"/>
                    <a:pt x="70266" y="39053"/>
                    <a:pt x="70304" y="39285"/>
                  </a:cubicBezTo>
                  <a:cubicBezTo>
                    <a:pt x="70342" y="39518"/>
                    <a:pt x="70469" y="39722"/>
                    <a:pt x="70662" y="39860"/>
                  </a:cubicBezTo>
                  <a:cubicBezTo>
                    <a:pt x="70818" y="39972"/>
                    <a:pt x="70998" y="40026"/>
                    <a:pt x="71176" y="40026"/>
                  </a:cubicBezTo>
                  <a:cubicBezTo>
                    <a:pt x="71452" y="40026"/>
                    <a:pt x="71725" y="39897"/>
                    <a:pt x="71897" y="39657"/>
                  </a:cubicBezTo>
                  <a:cubicBezTo>
                    <a:pt x="71957" y="39572"/>
                    <a:pt x="71998" y="39480"/>
                    <a:pt x="72025" y="39385"/>
                  </a:cubicBezTo>
                  <a:lnTo>
                    <a:pt x="94903" y="41502"/>
                  </a:lnTo>
                  <a:cubicBezTo>
                    <a:pt x="94919" y="41758"/>
                    <a:pt x="95040" y="42007"/>
                    <a:pt x="95266" y="42168"/>
                  </a:cubicBezTo>
                  <a:cubicBezTo>
                    <a:pt x="95423" y="42280"/>
                    <a:pt x="95601" y="42334"/>
                    <a:pt x="95781" y="42334"/>
                  </a:cubicBezTo>
                  <a:cubicBezTo>
                    <a:pt x="96056" y="42334"/>
                    <a:pt x="96329" y="42206"/>
                    <a:pt x="96502" y="41965"/>
                  </a:cubicBezTo>
                  <a:cubicBezTo>
                    <a:pt x="96639" y="41772"/>
                    <a:pt x="96694" y="41539"/>
                    <a:pt x="96655" y="41305"/>
                  </a:cubicBezTo>
                  <a:cubicBezTo>
                    <a:pt x="96620" y="41070"/>
                    <a:pt x="96493" y="40865"/>
                    <a:pt x="96301" y="40727"/>
                  </a:cubicBezTo>
                  <a:cubicBezTo>
                    <a:pt x="96148" y="40618"/>
                    <a:pt x="95971" y="40561"/>
                    <a:pt x="95788" y="40561"/>
                  </a:cubicBezTo>
                  <a:cubicBezTo>
                    <a:pt x="95739" y="40561"/>
                    <a:pt x="95690" y="40565"/>
                    <a:pt x="95641" y="40573"/>
                  </a:cubicBezTo>
                  <a:cubicBezTo>
                    <a:pt x="95408" y="40613"/>
                    <a:pt x="95203" y="40739"/>
                    <a:pt x="95065" y="40932"/>
                  </a:cubicBezTo>
                  <a:cubicBezTo>
                    <a:pt x="94993" y="41035"/>
                    <a:pt x="94944" y="41149"/>
                    <a:pt x="94920" y="41266"/>
                  </a:cubicBezTo>
                  <a:lnTo>
                    <a:pt x="72064" y="39153"/>
                  </a:lnTo>
                  <a:cubicBezTo>
                    <a:pt x="72068" y="38873"/>
                    <a:pt x="71940" y="38595"/>
                    <a:pt x="71697" y="38420"/>
                  </a:cubicBezTo>
                  <a:cubicBezTo>
                    <a:pt x="71545" y="38311"/>
                    <a:pt x="71367" y="38254"/>
                    <a:pt x="71183" y="38254"/>
                  </a:cubicBezTo>
                  <a:cubicBezTo>
                    <a:pt x="71134" y="38254"/>
                    <a:pt x="71085" y="38258"/>
                    <a:pt x="71036" y="38266"/>
                  </a:cubicBezTo>
                  <a:cubicBezTo>
                    <a:pt x="70879" y="38292"/>
                    <a:pt x="70737" y="38361"/>
                    <a:pt x="70617" y="38461"/>
                  </a:cubicBezTo>
                  <a:lnTo>
                    <a:pt x="51109" y="20911"/>
                  </a:lnTo>
                  <a:cubicBezTo>
                    <a:pt x="51188" y="20572"/>
                    <a:pt x="51063" y="20203"/>
                    <a:pt x="50764" y="19988"/>
                  </a:cubicBezTo>
                  <a:cubicBezTo>
                    <a:pt x="50609" y="19877"/>
                    <a:pt x="50430" y="19824"/>
                    <a:pt x="50253" y="19824"/>
                  </a:cubicBezTo>
                  <a:cubicBezTo>
                    <a:pt x="50023" y="19824"/>
                    <a:pt x="49796" y="19913"/>
                    <a:pt x="49627" y="20080"/>
                  </a:cubicBezTo>
                  <a:lnTo>
                    <a:pt x="1890" y="937"/>
                  </a:lnTo>
                  <a:cubicBezTo>
                    <a:pt x="1894" y="873"/>
                    <a:pt x="1893" y="807"/>
                    <a:pt x="1881" y="741"/>
                  </a:cubicBezTo>
                  <a:cubicBezTo>
                    <a:pt x="1842" y="507"/>
                    <a:pt x="1715" y="304"/>
                    <a:pt x="1523" y="167"/>
                  </a:cubicBezTo>
                  <a:cubicBezTo>
                    <a:pt x="1371" y="58"/>
                    <a:pt x="1192" y="1"/>
                    <a:pt x="10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599" name="Google Shape;599;p59"/>
          <p:cNvPicPr preferRelativeResize="0"/>
          <p:nvPr/>
        </p:nvPicPr>
        <p:blipFill>
          <a:blip r:embed="rId3">
            <a:alphaModFix/>
          </a:blip>
          <a:stretch>
            <a:fillRect/>
          </a:stretch>
        </p:blipFill>
        <p:spPr>
          <a:xfrm flipH="1" rot="10800000">
            <a:off x="5738810" y="0"/>
            <a:ext cx="3405191" cy="5143500"/>
          </a:xfrm>
          <a:prstGeom prst="rect">
            <a:avLst/>
          </a:prstGeom>
          <a:noFill/>
          <a:ln>
            <a:noFill/>
          </a:ln>
        </p:spPr>
      </p:pic>
      <p:sp>
        <p:nvSpPr>
          <p:cNvPr id="600" name="Google Shape;600;p59"/>
          <p:cNvSpPr txBox="1"/>
          <p:nvPr>
            <p:ph type="title"/>
          </p:nvPr>
        </p:nvSpPr>
        <p:spPr>
          <a:xfrm>
            <a:off x="713225" y="747263"/>
            <a:ext cx="3281700" cy="953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Thanks!</a:t>
            </a:r>
            <a:endParaRPr/>
          </a:p>
        </p:txBody>
      </p:sp>
      <p:sp>
        <p:nvSpPr>
          <p:cNvPr id="601" name="Google Shape;601;p59"/>
          <p:cNvSpPr txBox="1"/>
          <p:nvPr>
            <p:ph idx="1" type="subTitle"/>
          </p:nvPr>
        </p:nvSpPr>
        <p:spPr>
          <a:xfrm>
            <a:off x="713225" y="1584449"/>
            <a:ext cx="3281700" cy="89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Do you have any questions?</a:t>
            </a:r>
            <a:endParaRPr b="1"/>
          </a:p>
          <a:p>
            <a:pPr indent="0" lvl="0" marL="0" rtl="0" algn="l">
              <a:spcBef>
                <a:spcPts val="0"/>
              </a:spcBef>
              <a:spcAft>
                <a:spcPts val="0"/>
              </a:spcAft>
              <a:buNone/>
            </a:pPr>
            <a:r>
              <a:rPr lang="en"/>
              <a:t>youremail@freepik.com</a:t>
            </a:r>
            <a:endParaRPr/>
          </a:p>
          <a:p>
            <a:pPr indent="0" lvl="0" marL="0" rtl="0" algn="l">
              <a:spcBef>
                <a:spcPts val="0"/>
              </a:spcBef>
              <a:spcAft>
                <a:spcPts val="0"/>
              </a:spcAft>
              <a:buNone/>
            </a:pPr>
            <a:r>
              <a:rPr lang="en"/>
              <a:t>+34 654 321 432</a:t>
            </a:r>
            <a:endParaRPr/>
          </a:p>
          <a:p>
            <a:pPr indent="0" lvl="0" marL="0" rtl="0" algn="l">
              <a:spcBef>
                <a:spcPts val="0"/>
              </a:spcBef>
              <a:spcAft>
                <a:spcPts val="0"/>
              </a:spcAft>
              <a:buNone/>
            </a:pPr>
            <a:r>
              <a:rPr lang="en"/>
              <a:t>yourwebsite.com</a:t>
            </a:r>
            <a:endParaRPr/>
          </a:p>
        </p:txBody>
      </p:sp>
      <p:sp>
        <p:nvSpPr>
          <p:cNvPr id="602" name="Google Shape;602;p59"/>
          <p:cNvSpPr txBox="1"/>
          <p:nvPr/>
        </p:nvSpPr>
        <p:spPr>
          <a:xfrm>
            <a:off x="713225" y="4135838"/>
            <a:ext cx="3278700" cy="26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Cairo"/>
                <a:ea typeface="Cairo"/>
                <a:cs typeface="Cairo"/>
                <a:sym typeface="Cairo"/>
              </a:rPr>
              <a:t>Please keep this slide for attribution</a:t>
            </a:r>
            <a:endParaRPr sz="1000">
              <a:solidFill>
                <a:schemeClr val="dk1"/>
              </a:solidFill>
              <a:latin typeface="Cairo"/>
              <a:ea typeface="Cairo"/>
              <a:cs typeface="Cairo"/>
              <a:sym typeface="Cairo"/>
            </a:endParaRPr>
          </a:p>
        </p:txBody>
      </p:sp>
      <p:sp>
        <p:nvSpPr>
          <p:cNvPr id="603" name="Google Shape;603;p59"/>
          <p:cNvSpPr/>
          <p:nvPr/>
        </p:nvSpPr>
        <p:spPr>
          <a:xfrm>
            <a:off x="797611" y="2755606"/>
            <a:ext cx="407383" cy="407383"/>
          </a:xfrm>
          <a:custGeom>
            <a:rect b="b" l="l" r="r" t="t"/>
            <a:pathLst>
              <a:path extrusionOk="0" h="19982" w="19982">
                <a:moveTo>
                  <a:pt x="14602" y="3500"/>
                </a:moveTo>
                <a:cubicBezTo>
                  <a:pt x="15137" y="3500"/>
                  <a:pt x="15682" y="3563"/>
                  <a:pt x="16247" y="3689"/>
                </a:cubicBezTo>
                <a:cubicBezTo>
                  <a:pt x="16179" y="4154"/>
                  <a:pt x="16095" y="4705"/>
                  <a:pt x="16033" y="5120"/>
                </a:cubicBezTo>
                <a:cubicBezTo>
                  <a:pt x="15810" y="5075"/>
                  <a:pt x="15484" y="5035"/>
                  <a:pt x="15150" y="5035"/>
                </a:cubicBezTo>
                <a:cubicBezTo>
                  <a:pt x="14968" y="5035"/>
                  <a:pt x="14783" y="5047"/>
                  <a:pt x="14611" y="5076"/>
                </a:cubicBezTo>
                <a:cubicBezTo>
                  <a:pt x="13536" y="5258"/>
                  <a:pt x="12918" y="5925"/>
                  <a:pt x="12918" y="6907"/>
                </a:cubicBezTo>
                <a:lnTo>
                  <a:pt x="12918" y="8819"/>
                </a:lnTo>
                <a:cubicBezTo>
                  <a:pt x="12918" y="9143"/>
                  <a:pt x="13180" y="9405"/>
                  <a:pt x="13504" y="9405"/>
                </a:cubicBezTo>
                <a:lnTo>
                  <a:pt x="15681" y="9405"/>
                </a:lnTo>
                <a:lnTo>
                  <a:pt x="15388" y="10576"/>
                </a:lnTo>
                <a:lnTo>
                  <a:pt x="13504" y="10576"/>
                </a:lnTo>
                <a:cubicBezTo>
                  <a:pt x="13180" y="10576"/>
                  <a:pt x="12918" y="10838"/>
                  <a:pt x="12918" y="11161"/>
                </a:cubicBezTo>
                <a:lnTo>
                  <a:pt x="12918" y="18811"/>
                </a:lnTo>
                <a:lnTo>
                  <a:pt x="11162" y="18811"/>
                </a:lnTo>
                <a:lnTo>
                  <a:pt x="11162" y="11161"/>
                </a:lnTo>
                <a:cubicBezTo>
                  <a:pt x="11162" y="10838"/>
                  <a:pt x="10900" y="10576"/>
                  <a:pt x="10576" y="10576"/>
                </a:cubicBezTo>
                <a:lnTo>
                  <a:pt x="9407" y="10576"/>
                </a:lnTo>
                <a:lnTo>
                  <a:pt x="9407" y="9405"/>
                </a:lnTo>
                <a:lnTo>
                  <a:pt x="10576" y="9405"/>
                </a:lnTo>
                <a:cubicBezTo>
                  <a:pt x="10900" y="9405"/>
                  <a:pt x="11162" y="9143"/>
                  <a:pt x="11162" y="8821"/>
                </a:cubicBezTo>
                <a:cubicBezTo>
                  <a:pt x="11162" y="7215"/>
                  <a:pt x="11162" y="6481"/>
                  <a:pt x="11162" y="6143"/>
                </a:cubicBezTo>
                <a:cubicBezTo>
                  <a:pt x="11162" y="5520"/>
                  <a:pt x="11163" y="4843"/>
                  <a:pt x="11770" y="4324"/>
                </a:cubicBezTo>
                <a:cubicBezTo>
                  <a:pt x="12234" y="3928"/>
                  <a:pt x="12823" y="3687"/>
                  <a:pt x="13628" y="3571"/>
                </a:cubicBezTo>
                <a:cubicBezTo>
                  <a:pt x="13950" y="3524"/>
                  <a:pt x="14274" y="3500"/>
                  <a:pt x="14602" y="3500"/>
                </a:cubicBezTo>
                <a:close/>
                <a:moveTo>
                  <a:pt x="17017" y="1170"/>
                </a:moveTo>
                <a:cubicBezTo>
                  <a:pt x="17990" y="1170"/>
                  <a:pt x="18811" y="1975"/>
                  <a:pt x="18811" y="2927"/>
                </a:cubicBezTo>
                <a:lnTo>
                  <a:pt x="18811" y="17056"/>
                </a:lnTo>
                <a:cubicBezTo>
                  <a:pt x="18811" y="18023"/>
                  <a:pt x="18024" y="18811"/>
                  <a:pt x="17056" y="18811"/>
                </a:cubicBezTo>
                <a:lnTo>
                  <a:pt x="14089" y="18811"/>
                </a:lnTo>
                <a:lnTo>
                  <a:pt x="14089" y="11747"/>
                </a:lnTo>
                <a:lnTo>
                  <a:pt x="15846" y="11747"/>
                </a:lnTo>
                <a:cubicBezTo>
                  <a:pt x="16115" y="11747"/>
                  <a:pt x="16348" y="11565"/>
                  <a:pt x="16414" y="11305"/>
                </a:cubicBezTo>
                <a:lnTo>
                  <a:pt x="16999" y="8963"/>
                </a:lnTo>
                <a:cubicBezTo>
                  <a:pt x="17042" y="8787"/>
                  <a:pt x="17003" y="8602"/>
                  <a:pt x="16893" y="8460"/>
                </a:cubicBezTo>
                <a:cubicBezTo>
                  <a:pt x="16782" y="8317"/>
                  <a:pt x="16612" y="8235"/>
                  <a:pt x="16431" y="8235"/>
                </a:cubicBezTo>
                <a:lnTo>
                  <a:pt x="14089" y="8235"/>
                </a:lnTo>
                <a:lnTo>
                  <a:pt x="14089" y="6909"/>
                </a:lnTo>
                <a:cubicBezTo>
                  <a:pt x="14089" y="6638"/>
                  <a:pt x="14144" y="6343"/>
                  <a:pt x="14808" y="6229"/>
                </a:cubicBezTo>
                <a:cubicBezTo>
                  <a:pt x="14936" y="6208"/>
                  <a:pt x="15061" y="6199"/>
                  <a:pt x="15182" y="6199"/>
                </a:cubicBezTo>
                <a:cubicBezTo>
                  <a:pt x="15552" y="6199"/>
                  <a:pt x="15890" y="6283"/>
                  <a:pt x="16198" y="6360"/>
                </a:cubicBezTo>
                <a:cubicBezTo>
                  <a:pt x="16304" y="6387"/>
                  <a:pt x="16415" y="6421"/>
                  <a:pt x="16532" y="6421"/>
                </a:cubicBezTo>
                <a:cubicBezTo>
                  <a:pt x="16632" y="6421"/>
                  <a:pt x="16736" y="6396"/>
                  <a:pt x="16847" y="6321"/>
                </a:cubicBezTo>
                <a:cubicBezTo>
                  <a:pt x="16983" y="6229"/>
                  <a:pt x="17074" y="6084"/>
                  <a:pt x="17098" y="5923"/>
                </a:cubicBezTo>
                <a:cubicBezTo>
                  <a:pt x="17098" y="5923"/>
                  <a:pt x="17362" y="4156"/>
                  <a:pt x="17482" y="3339"/>
                </a:cubicBezTo>
                <a:cubicBezTo>
                  <a:pt x="17525" y="3049"/>
                  <a:pt x="17346" y="2769"/>
                  <a:pt x="17063" y="2690"/>
                </a:cubicBezTo>
                <a:cubicBezTo>
                  <a:pt x="16267" y="2463"/>
                  <a:pt x="15346" y="2343"/>
                  <a:pt x="14504" y="2343"/>
                </a:cubicBezTo>
                <a:cubicBezTo>
                  <a:pt x="14137" y="2343"/>
                  <a:pt x="13786" y="2365"/>
                  <a:pt x="13467" y="2412"/>
                </a:cubicBezTo>
                <a:cubicBezTo>
                  <a:pt x="12434" y="2562"/>
                  <a:pt x="11646" y="2888"/>
                  <a:pt x="11009" y="3434"/>
                </a:cubicBezTo>
                <a:cubicBezTo>
                  <a:pt x="10121" y="4193"/>
                  <a:pt x="10010" y="5168"/>
                  <a:pt x="9999" y="5833"/>
                </a:cubicBezTo>
                <a:cubicBezTo>
                  <a:pt x="9999" y="5847"/>
                  <a:pt x="9999" y="7029"/>
                  <a:pt x="9999" y="8235"/>
                </a:cubicBezTo>
                <a:lnTo>
                  <a:pt x="8821" y="8235"/>
                </a:lnTo>
                <a:cubicBezTo>
                  <a:pt x="8497" y="8235"/>
                  <a:pt x="8236" y="8497"/>
                  <a:pt x="8236" y="8819"/>
                </a:cubicBezTo>
                <a:lnTo>
                  <a:pt x="8236" y="11161"/>
                </a:lnTo>
                <a:cubicBezTo>
                  <a:pt x="8236" y="11485"/>
                  <a:pt x="8497" y="11747"/>
                  <a:pt x="8821" y="11747"/>
                </a:cubicBezTo>
                <a:lnTo>
                  <a:pt x="9991" y="11747"/>
                </a:lnTo>
                <a:lnTo>
                  <a:pt x="9991" y="18811"/>
                </a:lnTo>
                <a:lnTo>
                  <a:pt x="2927" y="18811"/>
                </a:lnTo>
                <a:cubicBezTo>
                  <a:pt x="1959" y="18811"/>
                  <a:pt x="1172" y="18023"/>
                  <a:pt x="1172" y="17054"/>
                </a:cubicBezTo>
                <a:lnTo>
                  <a:pt x="1172" y="2927"/>
                </a:lnTo>
                <a:cubicBezTo>
                  <a:pt x="1172" y="1959"/>
                  <a:pt x="1959" y="1170"/>
                  <a:pt x="2927" y="1170"/>
                </a:cubicBezTo>
                <a:close/>
                <a:moveTo>
                  <a:pt x="2927" y="1"/>
                </a:moveTo>
                <a:cubicBezTo>
                  <a:pt x="1314" y="1"/>
                  <a:pt x="1" y="1313"/>
                  <a:pt x="1" y="2927"/>
                </a:cubicBezTo>
                <a:lnTo>
                  <a:pt x="1" y="17056"/>
                </a:lnTo>
                <a:cubicBezTo>
                  <a:pt x="1" y="18669"/>
                  <a:pt x="1314" y="19982"/>
                  <a:pt x="2927" y="19982"/>
                </a:cubicBezTo>
                <a:lnTo>
                  <a:pt x="17054" y="19982"/>
                </a:lnTo>
                <a:cubicBezTo>
                  <a:pt x="18669" y="19982"/>
                  <a:pt x="19982" y="18669"/>
                  <a:pt x="19982" y="17056"/>
                </a:cubicBezTo>
                <a:lnTo>
                  <a:pt x="19982" y="2927"/>
                </a:lnTo>
                <a:cubicBezTo>
                  <a:pt x="19982" y="2145"/>
                  <a:pt x="19669" y="1409"/>
                  <a:pt x="19101" y="853"/>
                </a:cubicBezTo>
                <a:cubicBezTo>
                  <a:pt x="18538" y="303"/>
                  <a:pt x="17797" y="1"/>
                  <a:pt x="1701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4" name="Google Shape;604;p59"/>
          <p:cNvGrpSpPr/>
          <p:nvPr/>
        </p:nvGrpSpPr>
        <p:grpSpPr>
          <a:xfrm>
            <a:off x="1318151" y="2755544"/>
            <a:ext cx="407432" cy="407391"/>
            <a:chOff x="812101" y="2571761"/>
            <a:chExt cx="417066" cy="417024"/>
          </a:xfrm>
        </p:grpSpPr>
        <p:sp>
          <p:nvSpPr>
            <p:cNvPr id="605" name="Google Shape;605;p59"/>
            <p:cNvSpPr/>
            <p:nvPr/>
          </p:nvSpPr>
          <p:spPr>
            <a:xfrm>
              <a:off x="935084" y="2694744"/>
              <a:ext cx="171071" cy="171071"/>
            </a:xfrm>
            <a:custGeom>
              <a:rect b="b" l="l" r="r" t="t"/>
              <a:pathLst>
                <a:path extrusionOk="0" h="8197" w="8197">
                  <a:moveTo>
                    <a:pt x="4099" y="1171"/>
                  </a:moveTo>
                  <a:cubicBezTo>
                    <a:pt x="5712" y="1171"/>
                    <a:pt x="7027" y="2484"/>
                    <a:pt x="7027" y="4097"/>
                  </a:cubicBezTo>
                  <a:cubicBezTo>
                    <a:pt x="7027" y="5712"/>
                    <a:pt x="5712" y="7025"/>
                    <a:pt x="4099" y="7025"/>
                  </a:cubicBezTo>
                  <a:cubicBezTo>
                    <a:pt x="2486" y="7025"/>
                    <a:pt x="1171" y="5712"/>
                    <a:pt x="1171" y="4097"/>
                  </a:cubicBezTo>
                  <a:cubicBezTo>
                    <a:pt x="1171" y="2484"/>
                    <a:pt x="2486" y="1171"/>
                    <a:pt x="4099" y="1171"/>
                  </a:cubicBezTo>
                  <a:close/>
                  <a:moveTo>
                    <a:pt x="4099" y="0"/>
                  </a:moveTo>
                  <a:cubicBezTo>
                    <a:pt x="1840" y="0"/>
                    <a:pt x="0" y="1838"/>
                    <a:pt x="0" y="4097"/>
                  </a:cubicBezTo>
                  <a:cubicBezTo>
                    <a:pt x="0" y="6358"/>
                    <a:pt x="1840" y="8196"/>
                    <a:pt x="4099" y="8196"/>
                  </a:cubicBezTo>
                  <a:cubicBezTo>
                    <a:pt x="6358" y="8196"/>
                    <a:pt x="8196" y="6358"/>
                    <a:pt x="8196" y="4097"/>
                  </a:cubicBezTo>
                  <a:cubicBezTo>
                    <a:pt x="8196" y="1838"/>
                    <a:pt x="6358" y="0"/>
                    <a:pt x="409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59"/>
            <p:cNvSpPr/>
            <p:nvPr/>
          </p:nvSpPr>
          <p:spPr>
            <a:xfrm>
              <a:off x="860977" y="2620616"/>
              <a:ext cx="319311" cy="319290"/>
            </a:xfrm>
            <a:custGeom>
              <a:rect b="b" l="l" r="r" t="t"/>
              <a:pathLst>
                <a:path extrusionOk="0" h="15299" w="15300">
                  <a:moveTo>
                    <a:pt x="12333" y="1171"/>
                  </a:moveTo>
                  <a:cubicBezTo>
                    <a:pt x="13306" y="1171"/>
                    <a:pt x="14128" y="1994"/>
                    <a:pt x="14128" y="2967"/>
                  </a:cubicBezTo>
                  <a:lnTo>
                    <a:pt x="14128" y="12334"/>
                  </a:lnTo>
                  <a:cubicBezTo>
                    <a:pt x="14128" y="13307"/>
                    <a:pt x="13306" y="14129"/>
                    <a:pt x="12333" y="14129"/>
                  </a:cubicBezTo>
                  <a:lnTo>
                    <a:pt x="2968" y="14129"/>
                  </a:lnTo>
                  <a:cubicBezTo>
                    <a:pt x="1993" y="14129"/>
                    <a:pt x="1172" y="13307"/>
                    <a:pt x="1172" y="12334"/>
                  </a:cubicBezTo>
                  <a:lnTo>
                    <a:pt x="1172" y="2967"/>
                  </a:lnTo>
                  <a:cubicBezTo>
                    <a:pt x="1172" y="1994"/>
                    <a:pt x="1993" y="1171"/>
                    <a:pt x="2968" y="1171"/>
                  </a:cubicBezTo>
                  <a:close/>
                  <a:moveTo>
                    <a:pt x="2968" y="0"/>
                  </a:moveTo>
                  <a:cubicBezTo>
                    <a:pt x="1351" y="0"/>
                    <a:pt x="1" y="1346"/>
                    <a:pt x="1" y="2967"/>
                  </a:cubicBezTo>
                  <a:lnTo>
                    <a:pt x="1" y="12334"/>
                  </a:lnTo>
                  <a:cubicBezTo>
                    <a:pt x="1" y="13952"/>
                    <a:pt x="1349" y="15299"/>
                    <a:pt x="2968" y="15299"/>
                  </a:cubicBezTo>
                  <a:lnTo>
                    <a:pt x="12333" y="15299"/>
                  </a:lnTo>
                  <a:cubicBezTo>
                    <a:pt x="13953" y="15299"/>
                    <a:pt x="15299" y="13951"/>
                    <a:pt x="15299" y="12334"/>
                  </a:cubicBezTo>
                  <a:lnTo>
                    <a:pt x="15299" y="2967"/>
                  </a:lnTo>
                  <a:cubicBezTo>
                    <a:pt x="15299" y="1345"/>
                    <a:pt x="13948" y="0"/>
                    <a:pt x="1233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59"/>
            <p:cNvSpPr/>
            <p:nvPr/>
          </p:nvSpPr>
          <p:spPr>
            <a:xfrm>
              <a:off x="812101" y="2571761"/>
              <a:ext cx="417066" cy="417024"/>
            </a:xfrm>
            <a:custGeom>
              <a:rect b="b" l="l" r="r" t="t"/>
              <a:pathLst>
                <a:path extrusionOk="0" h="19982" w="19984">
                  <a:moveTo>
                    <a:pt x="17056" y="1172"/>
                  </a:moveTo>
                  <a:cubicBezTo>
                    <a:pt x="18025" y="1172"/>
                    <a:pt x="18812" y="1959"/>
                    <a:pt x="18812" y="2927"/>
                  </a:cubicBezTo>
                  <a:lnTo>
                    <a:pt x="18812" y="17056"/>
                  </a:lnTo>
                  <a:cubicBezTo>
                    <a:pt x="18812" y="18023"/>
                    <a:pt x="18025" y="18811"/>
                    <a:pt x="17056" y="18811"/>
                  </a:cubicBezTo>
                  <a:lnTo>
                    <a:pt x="2928" y="18811"/>
                  </a:lnTo>
                  <a:cubicBezTo>
                    <a:pt x="1961" y="18811"/>
                    <a:pt x="1172" y="18023"/>
                    <a:pt x="1172" y="17056"/>
                  </a:cubicBezTo>
                  <a:lnTo>
                    <a:pt x="1172" y="2927"/>
                  </a:lnTo>
                  <a:cubicBezTo>
                    <a:pt x="1172" y="1959"/>
                    <a:pt x="1961" y="1172"/>
                    <a:pt x="2928" y="1172"/>
                  </a:cubicBezTo>
                  <a:close/>
                  <a:moveTo>
                    <a:pt x="2928" y="1"/>
                  </a:moveTo>
                  <a:cubicBezTo>
                    <a:pt x="1313" y="1"/>
                    <a:pt x="1" y="1313"/>
                    <a:pt x="1" y="2927"/>
                  </a:cubicBezTo>
                  <a:lnTo>
                    <a:pt x="1" y="17056"/>
                  </a:lnTo>
                  <a:cubicBezTo>
                    <a:pt x="1" y="18669"/>
                    <a:pt x="1313" y="19982"/>
                    <a:pt x="2928" y="19982"/>
                  </a:cubicBezTo>
                  <a:lnTo>
                    <a:pt x="17056" y="19982"/>
                  </a:lnTo>
                  <a:cubicBezTo>
                    <a:pt x="18669" y="19982"/>
                    <a:pt x="19984" y="18669"/>
                    <a:pt x="19984" y="17056"/>
                  </a:cubicBezTo>
                  <a:lnTo>
                    <a:pt x="19984" y="2927"/>
                  </a:lnTo>
                  <a:cubicBezTo>
                    <a:pt x="19984" y="1313"/>
                    <a:pt x="18669" y="1"/>
                    <a:pt x="1705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59"/>
            <p:cNvSpPr/>
            <p:nvPr/>
          </p:nvSpPr>
          <p:spPr>
            <a:xfrm>
              <a:off x="1081712" y="2670306"/>
              <a:ext cx="48878" cy="48898"/>
            </a:xfrm>
            <a:custGeom>
              <a:rect b="b" l="l" r="r" t="t"/>
              <a:pathLst>
                <a:path extrusionOk="0" h="2343" w="2342">
                  <a:moveTo>
                    <a:pt x="1170" y="0"/>
                  </a:moveTo>
                  <a:cubicBezTo>
                    <a:pt x="524" y="0"/>
                    <a:pt x="1" y="526"/>
                    <a:pt x="1" y="1171"/>
                  </a:cubicBezTo>
                  <a:cubicBezTo>
                    <a:pt x="1" y="1817"/>
                    <a:pt x="524" y="2342"/>
                    <a:pt x="1170" y="2342"/>
                  </a:cubicBezTo>
                  <a:cubicBezTo>
                    <a:pt x="1816" y="2342"/>
                    <a:pt x="2341" y="1817"/>
                    <a:pt x="2341" y="1171"/>
                  </a:cubicBezTo>
                  <a:cubicBezTo>
                    <a:pt x="2341" y="526"/>
                    <a:pt x="1816" y="0"/>
                    <a:pt x="117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9" name="Google Shape;609;p59"/>
          <p:cNvGrpSpPr/>
          <p:nvPr/>
        </p:nvGrpSpPr>
        <p:grpSpPr>
          <a:xfrm>
            <a:off x="1838745" y="2755544"/>
            <a:ext cx="407391" cy="407391"/>
            <a:chOff x="1323129" y="2571761"/>
            <a:chExt cx="417024" cy="417024"/>
          </a:xfrm>
        </p:grpSpPr>
        <p:sp>
          <p:nvSpPr>
            <p:cNvPr id="610" name="Google Shape;610;p59"/>
            <p:cNvSpPr/>
            <p:nvPr/>
          </p:nvSpPr>
          <p:spPr>
            <a:xfrm>
              <a:off x="1385007" y="2719183"/>
              <a:ext cx="73337" cy="219907"/>
            </a:xfrm>
            <a:custGeom>
              <a:rect b="b" l="l" r="r" t="t"/>
              <a:pathLst>
                <a:path extrusionOk="0" h="10537" w="3514">
                  <a:moveTo>
                    <a:pt x="2342" y="1171"/>
                  </a:moveTo>
                  <a:lnTo>
                    <a:pt x="2342" y="9367"/>
                  </a:lnTo>
                  <a:lnTo>
                    <a:pt x="1171" y="9367"/>
                  </a:lnTo>
                  <a:lnTo>
                    <a:pt x="1171" y="1171"/>
                  </a:lnTo>
                  <a:close/>
                  <a:moveTo>
                    <a:pt x="586" y="0"/>
                  </a:moveTo>
                  <a:cubicBezTo>
                    <a:pt x="264" y="0"/>
                    <a:pt x="0" y="262"/>
                    <a:pt x="0" y="586"/>
                  </a:cubicBezTo>
                  <a:lnTo>
                    <a:pt x="0" y="9951"/>
                  </a:lnTo>
                  <a:cubicBezTo>
                    <a:pt x="0" y="10275"/>
                    <a:pt x="264" y="10537"/>
                    <a:pt x="586" y="10537"/>
                  </a:cubicBezTo>
                  <a:lnTo>
                    <a:pt x="2928" y="10537"/>
                  </a:lnTo>
                  <a:cubicBezTo>
                    <a:pt x="3252" y="10537"/>
                    <a:pt x="3514" y="10275"/>
                    <a:pt x="3514" y="9951"/>
                  </a:cubicBezTo>
                  <a:lnTo>
                    <a:pt x="3514" y="586"/>
                  </a:lnTo>
                  <a:cubicBezTo>
                    <a:pt x="3514" y="262"/>
                    <a:pt x="3252" y="0"/>
                    <a:pt x="292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59"/>
            <p:cNvSpPr/>
            <p:nvPr/>
          </p:nvSpPr>
          <p:spPr>
            <a:xfrm>
              <a:off x="1385007" y="2621430"/>
              <a:ext cx="73337" cy="73337"/>
            </a:xfrm>
            <a:custGeom>
              <a:rect b="b" l="l" r="r" t="t"/>
              <a:pathLst>
                <a:path extrusionOk="0" h="3514" w="3514">
                  <a:moveTo>
                    <a:pt x="1757" y="1171"/>
                  </a:moveTo>
                  <a:cubicBezTo>
                    <a:pt x="2081" y="1171"/>
                    <a:pt x="2342" y="1435"/>
                    <a:pt x="2342" y="1757"/>
                  </a:cubicBezTo>
                  <a:cubicBezTo>
                    <a:pt x="2342" y="2080"/>
                    <a:pt x="2081" y="2342"/>
                    <a:pt x="1757" y="2342"/>
                  </a:cubicBezTo>
                  <a:cubicBezTo>
                    <a:pt x="1435" y="2342"/>
                    <a:pt x="1171" y="2080"/>
                    <a:pt x="1171" y="1757"/>
                  </a:cubicBezTo>
                  <a:cubicBezTo>
                    <a:pt x="1171" y="1435"/>
                    <a:pt x="1435" y="1171"/>
                    <a:pt x="1757" y="1171"/>
                  </a:cubicBezTo>
                  <a:close/>
                  <a:moveTo>
                    <a:pt x="1757" y="0"/>
                  </a:moveTo>
                  <a:cubicBezTo>
                    <a:pt x="789" y="0"/>
                    <a:pt x="0" y="789"/>
                    <a:pt x="0" y="1757"/>
                  </a:cubicBezTo>
                  <a:cubicBezTo>
                    <a:pt x="0" y="2726"/>
                    <a:pt x="789" y="3513"/>
                    <a:pt x="1757" y="3513"/>
                  </a:cubicBezTo>
                  <a:cubicBezTo>
                    <a:pt x="2726" y="3513"/>
                    <a:pt x="3514" y="2726"/>
                    <a:pt x="3514" y="1757"/>
                  </a:cubicBezTo>
                  <a:cubicBezTo>
                    <a:pt x="3514" y="789"/>
                    <a:pt x="2726" y="0"/>
                    <a:pt x="17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59"/>
            <p:cNvSpPr/>
            <p:nvPr/>
          </p:nvSpPr>
          <p:spPr>
            <a:xfrm>
              <a:off x="1482759" y="2718786"/>
              <a:ext cx="195510" cy="220304"/>
            </a:xfrm>
            <a:custGeom>
              <a:rect b="b" l="l" r="r" t="t"/>
              <a:pathLst>
                <a:path extrusionOk="0" h="10556" w="9368">
                  <a:moveTo>
                    <a:pt x="5559" y="1173"/>
                  </a:moveTo>
                  <a:cubicBezTo>
                    <a:pt x="5720" y="1173"/>
                    <a:pt x="5883" y="1186"/>
                    <a:pt x="6044" y="1212"/>
                  </a:cubicBezTo>
                  <a:cubicBezTo>
                    <a:pt x="7422" y="1435"/>
                    <a:pt x="8196" y="2535"/>
                    <a:pt x="8196" y="3669"/>
                  </a:cubicBezTo>
                  <a:lnTo>
                    <a:pt x="8196" y="9386"/>
                  </a:lnTo>
                  <a:lnTo>
                    <a:pt x="7025" y="9386"/>
                  </a:lnTo>
                  <a:lnTo>
                    <a:pt x="7025" y="4702"/>
                  </a:lnTo>
                  <a:cubicBezTo>
                    <a:pt x="7025" y="3411"/>
                    <a:pt x="5975" y="2360"/>
                    <a:pt x="4683" y="2360"/>
                  </a:cubicBezTo>
                  <a:cubicBezTo>
                    <a:pt x="3392" y="2360"/>
                    <a:pt x="2341" y="3411"/>
                    <a:pt x="2341" y="4702"/>
                  </a:cubicBezTo>
                  <a:lnTo>
                    <a:pt x="2341" y="9386"/>
                  </a:lnTo>
                  <a:lnTo>
                    <a:pt x="1170" y="9386"/>
                  </a:lnTo>
                  <a:lnTo>
                    <a:pt x="1170" y="1190"/>
                  </a:lnTo>
                  <a:lnTo>
                    <a:pt x="2341" y="1190"/>
                  </a:lnTo>
                  <a:lnTo>
                    <a:pt x="2341" y="1776"/>
                  </a:lnTo>
                  <a:cubicBezTo>
                    <a:pt x="2341" y="2011"/>
                    <a:pt x="2484" y="2225"/>
                    <a:pt x="2704" y="2316"/>
                  </a:cubicBezTo>
                  <a:cubicBezTo>
                    <a:pt x="2776" y="2346"/>
                    <a:pt x="2852" y="2361"/>
                    <a:pt x="2928" y="2361"/>
                  </a:cubicBezTo>
                  <a:cubicBezTo>
                    <a:pt x="3080" y="2361"/>
                    <a:pt x="3229" y="2301"/>
                    <a:pt x="3341" y="2190"/>
                  </a:cubicBezTo>
                  <a:lnTo>
                    <a:pt x="3615" y="1916"/>
                  </a:lnTo>
                  <a:cubicBezTo>
                    <a:pt x="4086" y="1443"/>
                    <a:pt x="4813" y="1173"/>
                    <a:pt x="5559" y="1173"/>
                  </a:cubicBezTo>
                  <a:close/>
                  <a:moveTo>
                    <a:pt x="5553" y="0"/>
                  </a:moveTo>
                  <a:cubicBezTo>
                    <a:pt x="4823" y="0"/>
                    <a:pt x="4110" y="189"/>
                    <a:pt x="3509" y="536"/>
                  </a:cubicBezTo>
                  <a:cubicBezTo>
                    <a:pt x="3475" y="246"/>
                    <a:pt x="3227" y="19"/>
                    <a:pt x="2927" y="19"/>
                  </a:cubicBezTo>
                  <a:lnTo>
                    <a:pt x="586" y="19"/>
                  </a:lnTo>
                  <a:cubicBezTo>
                    <a:pt x="262" y="19"/>
                    <a:pt x="1" y="281"/>
                    <a:pt x="1" y="605"/>
                  </a:cubicBezTo>
                  <a:lnTo>
                    <a:pt x="1" y="9970"/>
                  </a:lnTo>
                  <a:cubicBezTo>
                    <a:pt x="1" y="10294"/>
                    <a:pt x="262" y="10556"/>
                    <a:pt x="586" y="10556"/>
                  </a:cubicBezTo>
                  <a:lnTo>
                    <a:pt x="2927" y="10556"/>
                  </a:lnTo>
                  <a:cubicBezTo>
                    <a:pt x="3250" y="10556"/>
                    <a:pt x="3512" y="10294"/>
                    <a:pt x="3512" y="9970"/>
                  </a:cubicBezTo>
                  <a:lnTo>
                    <a:pt x="3512" y="4702"/>
                  </a:lnTo>
                  <a:cubicBezTo>
                    <a:pt x="3512" y="4056"/>
                    <a:pt x="4038" y="3531"/>
                    <a:pt x="4683" y="3531"/>
                  </a:cubicBezTo>
                  <a:cubicBezTo>
                    <a:pt x="5329" y="3531"/>
                    <a:pt x="5854" y="4056"/>
                    <a:pt x="5854" y="4702"/>
                  </a:cubicBezTo>
                  <a:lnTo>
                    <a:pt x="5854" y="9970"/>
                  </a:lnTo>
                  <a:cubicBezTo>
                    <a:pt x="5854" y="10294"/>
                    <a:pt x="6116" y="10556"/>
                    <a:pt x="6440" y="10556"/>
                  </a:cubicBezTo>
                  <a:lnTo>
                    <a:pt x="8782" y="10556"/>
                  </a:lnTo>
                  <a:cubicBezTo>
                    <a:pt x="9104" y="10556"/>
                    <a:pt x="9368" y="10294"/>
                    <a:pt x="9368" y="9970"/>
                  </a:cubicBezTo>
                  <a:lnTo>
                    <a:pt x="9368" y="3669"/>
                  </a:lnTo>
                  <a:cubicBezTo>
                    <a:pt x="9368" y="1921"/>
                    <a:pt x="8131" y="364"/>
                    <a:pt x="6231" y="55"/>
                  </a:cubicBezTo>
                  <a:cubicBezTo>
                    <a:pt x="6005" y="18"/>
                    <a:pt x="5779" y="0"/>
                    <a:pt x="555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59"/>
            <p:cNvSpPr/>
            <p:nvPr/>
          </p:nvSpPr>
          <p:spPr>
            <a:xfrm>
              <a:off x="1323129" y="2571761"/>
              <a:ext cx="417024" cy="417024"/>
            </a:xfrm>
            <a:custGeom>
              <a:rect b="b" l="l" r="r" t="t"/>
              <a:pathLst>
                <a:path extrusionOk="0" h="19982" w="19982">
                  <a:moveTo>
                    <a:pt x="17015" y="1170"/>
                  </a:moveTo>
                  <a:cubicBezTo>
                    <a:pt x="17989" y="1170"/>
                    <a:pt x="18810" y="1993"/>
                    <a:pt x="18810" y="2966"/>
                  </a:cubicBezTo>
                  <a:lnTo>
                    <a:pt x="18810" y="17015"/>
                  </a:lnTo>
                  <a:cubicBezTo>
                    <a:pt x="18810" y="17990"/>
                    <a:pt x="17989" y="18811"/>
                    <a:pt x="17015" y="18811"/>
                  </a:cubicBezTo>
                  <a:lnTo>
                    <a:pt x="2965" y="18811"/>
                  </a:lnTo>
                  <a:cubicBezTo>
                    <a:pt x="1992" y="18811"/>
                    <a:pt x="1170" y="17990"/>
                    <a:pt x="1170" y="17015"/>
                  </a:cubicBezTo>
                  <a:lnTo>
                    <a:pt x="1170" y="2966"/>
                  </a:lnTo>
                  <a:cubicBezTo>
                    <a:pt x="1170" y="1993"/>
                    <a:pt x="1992" y="1170"/>
                    <a:pt x="2965" y="1170"/>
                  </a:cubicBezTo>
                  <a:close/>
                  <a:moveTo>
                    <a:pt x="2965" y="1"/>
                  </a:moveTo>
                  <a:cubicBezTo>
                    <a:pt x="1347" y="1"/>
                    <a:pt x="0" y="1349"/>
                    <a:pt x="0" y="2966"/>
                  </a:cubicBezTo>
                  <a:lnTo>
                    <a:pt x="0" y="17015"/>
                  </a:lnTo>
                  <a:cubicBezTo>
                    <a:pt x="0" y="18635"/>
                    <a:pt x="1348" y="19982"/>
                    <a:pt x="2965" y="19982"/>
                  </a:cubicBezTo>
                  <a:lnTo>
                    <a:pt x="17017" y="19982"/>
                  </a:lnTo>
                  <a:cubicBezTo>
                    <a:pt x="18635" y="19982"/>
                    <a:pt x="19981" y="18634"/>
                    <a:pt x="19981" y="17015"/>
                  </a:cubicBezTo>
                  <a:lnTo>
                    <a:pt x="19981" y="2966"/>
                  </a:lnTo>
                  <a:cubicBezTo>
                    <a:pt x="19981" y="1347"/>
                    <a:pt x="18633" y="1"/>
                    <a:pt x="170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4" name="Google Shape;614;p59"/>
          <p:cNvSpPr/>
          <p:nvPr/>
        </p:nvSpPr>
        <p:spPr>
          <a:xfrm>
            <a:off x="2412249" y="2792356"/>
            <a:ext cx="409401" cy="333886"/>
          </a:xfrm>
          <a:custGeom>
            <a:rect b="b" l="l" r="r" t="t"/>
            <a:pathLst>
              <a:path extrusionOk="0" h="16377" w="20081">
                <a:moveTo>
                  <a:pt x="13632" y="1165"/>
                </a:moveTo>
                <a:cubicBezTo>
                  <a:pt x="14903" y="1165"/>
                  <a:pt x="15458" y="1658"/>
                  <a:pt x="15826" y="1984"/>
                </a:cubicBezTo>
                <a:cubicBezTo>
                  <a:pt x="16040" y="2173"/>
                  <a:pt x="16244" y="2353"/>
                  <a:pt x="16548" y="2353"/>
                </a:cubicBezTo>
                <a:cubicBezTo>
                  <a:pt x="16762" y="2353"/>
                  <a:pt x="17038" y="2293"/>
                  <a:pt x="17344" y="2196"/>
                </a:cubicBezTo>
                <a:lnTo>
                  <a:pt x="17344" y="2196"/>
                </a:lnTo>
                <a:cubicBezTo>
                  <a:pt x="17236" y="2288"/>
                  <a:pt x="17119" y="2376"/>
                  <a:pt x="16995" y="2461"/>
                </a:cubicBezTo>
                <a:cubicBezTo>
                  <a:pt x="16780" y="2612"/>
                  <a:pt x="16689" y="2889"/>
                  <a:pt x="16778" y="3137"/>
                </a:cubicBezTo>
                <a:cubicBezTo>
                  <a:pt x="16861" y="3373"/>
                  <a:pt x="17082" y="3528"/>
                  <a:pt x="17329" y="3528"/>
                </a:cubicBezTo>
                <a:cubicBezTo>
                  <a:pt x="17343" y="3528"/>
                  <a:pt x="17358" y="3527"/>
                  <a:pt x="17372" y="3526"/>
                </a:cubicBezTo>
                <a:cubicBezTo>
                  <a:pt x="17475" y="3519"/>
                  <a:pt x="17576" y="3508"/>
                  <a:pt x="17680" y="3494"/>
                </a:cubicBezTo>
                <a:lnTo>
                  <a:pt x="17680" y="3494"/>
                </a:lnTo>
                <a:cubicBezTo>
                  <a:pt x="17275" y="3802"/>
                  <a:pt x="16921" y="3990"/>
                  <a:pt x="16937" y="4786"/>
                </a:cubicBezTo>
                <a:cubicBezTo>
                  <a:pt x="16937" y="4826"/>
                  <a:pt x="16939" y="4881"/>
                  <a:pt x="16939" y="4971"/>
                </a:cubicBezTo>
                <a:cubicBezTo>
                  <a:pt x="16939" y="6510"/>
                  <a:pt x="16350" y="9097"/>
                  <a:pt x="14694" y="11320"/>
                </a:cubicBezTo>
                <a:cubicBezTo>
                  <a:pt x="13372" y="13093"/>
                  <a:pt x="10896" y="15207"/>
                  <a:pt x="6611" y="15207"/>
                </a:cubicBezTo>
                <a:cubicBezTo>
                  <a:pt x="5368" y="15207"/>
                  <a:pt x="4159" y="14996"/>
                  <a:pt x="3001" y="14582"/>
                </a:cubicBezTo>
                <a:cubicBezTo>
                  <a:pt x="4359" y="14345"/>
                  <a:pt x="5612" y="13799"/>
                  <a:pt x="6698" y="12960"/>
                </a:cubicBezTo>
                <a:cubicBezTo>
                  <a:pt x="6893" y="12812"/>
                  <a:pt x="6972" y="12557"/>
                  <a:pt x="6900" y="12323"/>
                </a:cubicBezTo>
                <a:cubicBezTo>
                  <a:pt x="6827" y="12090"/>
                  <a:pt x="6617" y="11925"/>
                  <a:pt x="6372" y="11913"/>
                </a:cubicBezTo>
                <a:cubicBezTo>
                  <a:pt x="5203" y="11849"/>
                  <a:pt x="4280" y="11209"/>
                  <a:pt x="3767" y="10448"/>
                </a:cubicBezTo>
                <a:cubicBezTo>
                  <a:pt x="3968" y="10434"/>
                  <a:pt x="4207" y="10404"/>
                  <a:pt x="4564" y="10340"/>
                </a:cubicBezTo>
                <a:cubicBezTo>
                  <a:pt x="4832" y="10294"/>
                  <a:pt x="5030" y="10071"/>
                  <a:pt x="5047" y="9801"/>
                </a:cubicBezTo>
                <a:cubicBezTo>
                  <a:pt x="5065" y="9532"/>
                  <a:pt x="4895" y="9286"/>
                  <a:pt x="4637" y="9205"/>
                </a:cubicBezTo>
                <a:cubicBezTo>
                  <a:pt x="3296" y="8787"/>
                  <a:pt x="2498" y="8025"/>
                  <a:pt x="2180" y="6838"/>
                </a:cubicBezTo>
                <a:lnTo>
                  <a:pt x="2180" y="6838"/>
                </a:lnTo>
                <a:cubicBezTo>
                  <a:pt x="2390" y="6891"/>
                  <a:pt x="2642" y="6933"/>
                  <a:pt x="3057" y="6986"/>
                </a:cubicBezTo>
                <a:cubicBezTo>
                  <a:pt x="3081" y="6989"/>
                  <a:pt x="3105" y="6991"/>
                  <a:pt x="3129" y="6991"/>
                </a:cubicBezTo>
                <a:cubicBezTo>
                  <a:pt x="3359" y="6991"/>
                  <a:pt x="3571" y="6854"/>
                  <a:pt x="3666" y="6640"/>
                </a:cubicBezTo>
                <a:cubicBezTo>
                  <a:pt x="3770" y="6403"/>
                  <a:pt x="3707" y="6125"/>
                  <a:pt x="3508" y="5957"/>
                </a:cubicBezTo>
                <a:cubicBezTo>
                  <a:pt x="2014" y="4697"/>
                  <a:pt x="1936" y="3409"/>
                  <a:pt x="2210" y="2373"/>
                </a:cubicBezTo>
                <a:lnTo>
                  <a:pt x="2210" y="2373"/>
                </a:lnTo>
                <a:cubicBezTo>
                  <a:pt x="4267" y="4464"/>
                  <a:pt x="6801" y="5670"/>
                  <a:pt x="9880" y="5882"/>
                </a:cubicBezTo>
                <a:cubicBezTo>
                  <a:pt x="9894" y="5883"/>
                  <a:pt x="9908" y="5884"/>
                  <a:pt x="9921" y="5884"/>
                </a:cubicBezTo>
                <a:cubicBezTo>
                  <a:pt x="10265" y="5884"/>
                  <a:pt x="10539" y="5586"/>
                  <a:pt x="10503" y="5239"/>
                </a:cubicBezTo>
                <a:cubicBezTo>
                  <a:pt x="10372" y="3940"/>
                  <a:pt x="10634" y="2919"/>
                  <a:pt x="11281" y="2203"/>
                </a:cubicBezTo>
                <a:cubicBezTo>
                  <a:pt x="11975" y="1437"/>
                  <a:pt x="12981" y="1165"/>
                  <a:pt x="13632" y="1165"/>
                </a:cubicBezTo>
                <a:close/>
                <a:moveTo>
                  <a:pt x="13631" y="1"/>
                </a:moveTo>
                <a:cubicBezTo>
                  <a:pt x="12698" y="1"/>
                  <a:pt x="11363" y="368"/>
                  <a:pt x="10413" y="1418"/>
                </a:cubicBezTo>
                <a:cubicBezTo>
                  <a:pt x="9665" y="2245"/>
                  <a:pt x="9291" y="3332"/>
                  <a:pt x="9300" y="4649"/>
                </a:cubicBezTo>
                <a:cubicBezTo>
                  <a:pt x="6556" y="4315"/>
                  <a:pt x="4306" y="3079"/>
                  <a:pt x="2438" y="887"/>
                </a:cubicBezTo>
                <a:cubicBezTo>
                  <a:pt x="2327" y="756"/>
                  <a:pt x="2163" y="681"/>
                  <a:pt x="1993" y="681"/>
                </a:cubicBezTo>
                <a:cubicBezTo>
                  <a:pt x="1966" y="681"/>
                  <a:pt x="1938" y="683"/>
                  <a:pt x="1911" y="687"/>
                </a:cubicBezTo>
                <a:cubicBezTo>
                  <a:pt x="1713" y="715"/>
                  <a:pt x="1541" y="843"/>
                  <a:pt x="1460" y="1025"/>
                </a:cubicBezTo>
                <a:cubicBezTo>
                  <a:pt x="1207" y="1582"/>
                  <a:pt x="876" y="2444"/>
                  <a:pt x="922" y="3466"/>
                </a:cubicBezTo>
                <a:cubicBezTo>
                  <a:pt x="952" y="4138"/>
                  <a:pt x="1138" y="4773"/>
                  <a:pt x="1479" y="5368"/>
                </a:cubicBezTo>
                <a:cubicBezTo>
                  <a:pt x="1469" y="5367"/>
                  <a:pt x="1459" y="5367"/>
                  <a:pt x="1449" y="5367"/>
                </a:cubicBezTo>
                <a:cubicBezTo>
                  <a:pt x="1114" y="5367"/>
                  <a:pt x="843" y="5650"/>
                  <a:pt x="865" y="5990"/>
                </a:cubicBezTo>
                <a:cubicBezTo>
                  <a:pt x="963" y="7455"/>
                  <a:pt x="1501" y="8589"/>
                  <a:pt x="2470" y="9380"/>
                </a:cubicBezTo>
                <a:cubicBezTo>
                  <a:pt x="2284" y="9528"/>
                  <a:pt x="2208" y="9773"/>
                  <a:pt x="2274" y="9999"/>
                </a:cubicBezTo>
                <a:cubicBezTo>
                  <a:pt x="2578" y="11057"/>
                  <a:pt x="3469" y="12207"/>
                  <a:pt x="4833" y="12757"/>
                </a:cubicBezTo>
                <a:cubicBezTo>
                  <a:pt x="3802" y="13279"/>
                  <a:pt x="2644" y="13546"/>
                  <a:pt x="1412" y="13546"/>
                </a:cubicBezTo>
                <a:cubicBezTo>
                  <a:pt x="1173" y="13546"/>
                  <a:pt x="932" y="13536"/>
                  <a:pt x="689" y="13516"/>
                </a:cubicBezTo>
                <a:cubicBezTo>
                  <a:pt x="673" y="13515"/>
                  <a:pt x="658" y="13514"/>
                  <a:pt x="642" y="13514"/>
                </a:cubicBezTo>
                <a:cubicBezTo>
                  <a:pt x="390" y="13514"/>
                  <a:pt x="164" y="13676"/>
                  <a:pt x="84" y="13919"/>
                </a:cubicBezTo>
                <a:cubicBezTo>
                  <a:pt x="0" y="14177"/>
                  <a:pt x="105" y="14460"/>
                  <a:pt x="338" y="14600"/>
                </a:cubicBezTo>
                <a:cubicBezTo>
                  <a:pt x="2284" y="15778"/>
                  <a:pt x="4395" y="16376"/>
                  <a:pt x="6611" y="16376"/>
                </a:cubicBezTo>
                <a:cubicBezTo>
                  <a:pt x="11382" y="16376"/>
                  <a:pt x="14151" y="14008"/>
                  <a:pt x="15631" y="12019"/>
                </a:cubicBezTo>
                <a:cubicBezTo>
                  <a:pt x="17461" y="9567"/>
                  <a:pt x="18108" y="6689"/>
                  <a:pt x="18108" y="4971"/>
                </a:cubicBezTo>
                <a:cubicBezTo>
                  <a:pt x="18108" y="4747"/>
                  <a:pt x="18103" y="4701"/>
                  <a:pt x="18110" y="4637"/>
                </a:cubicBezTo>
                <a:cubicBezTo>
                  <a:pt x="18336" y="4435"/>
                  <a:pt x="18964" y="4133"/>
                  <a:pt x="19935" y="2718"/>
                </a:cubicBezTo>
                <a:cubicBezTo>
                  <a:pt x="20080" y="2505"/>
                  <a:pt x="20070" y="2221"/>
                  <a:pt x="19909" y="2019"/>
                </a:cubicBezTo>
                <a:cubicBezTo>
                  <a:pt x="19795" y="1879"/>
                  <a:pt x="19625" y="1801"/>
                  <a:pt x="19451" y="1801"/>
                </a:cubicBezTo>
                <a:cubicBezTo>
                  <a:pt x="19377" y="1801"/>
                  <a:pt x="19303" y="1815"/>
                  <a:pt x="19231" y="1844"/>
                </a:cubicBezTo>
                <a:cubicBezTo>
                  <a:pt x="19194" y="1860"/>
                  <a:pt x="19155" y="1874"/>
                  <a:pt x="19118" y="1890"/>
                </a:cubicBezTo>
                <a:cubicBezTo>
                  <a:pt x="19269" y="1630"/>
                  <a:pt x="19392" y="1356"/>
                  <a:pt x="19490" y="1062"/>
                </a:cubicBezTo>
                <a:cubicBezTo>
                  <a:pt x="19564" y="841"/>
                  <a:pt x="19498" y="598"/>
                  <a:pt x="19327" y="443"/>
                </a:cubicBezTo>
                <a:cubicBezTo>
                  <a:pt x="19217" y="344"/>
                  <a:pt x="19076" y="292"/>
                  <a:pt x="18934" y="292"/>
                </a:cubicBezTo>
                <a:cubicBezTo>
                  <a:pt x="18853" y="292"/>
                  <a:pt x="18771" y="309"/>
                  <a:pt x="18694" y="344"/>
                </a:cubicBezTo>
                <a:cubicBezTo>
                  <a:pt x="18690" y="345"/>
                  <a:pt x="18676" y="351"/>
                  <a:pt x="18651" y="363"/>
                </a:cubicBezTo>
                <a:cubicBezTo>
                  <a:pt x="17724" y="830"/>
                  <a:pt x="16999" y="1103"/>
                  <a:pt x="16670" y="1166"/>
                </a:cubicBezTo>
                <a:cubicBezTo>
                  <a:pt x="16647" y="1147"/>
                  <a:pt x="16624" y="1126"/>
                  <a:pt x="16603" y="1106"/>
                </a:cubicBezTo>
                <a:cubicBezTo>
                  <a:pt x="16194" y="745"/>
                  <a:pt x="15347" y="1"/>
                  <a:pt x="1363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8" name="Shape 618"/>
        <p:cNvGrpSpPr/>
        <p:nvPr/>
      </p:nvGrpSpPr>
      <p:grpSpPr>
        <a:xfrm>
          <a:off x="0" y="0"/>
          <a:ext cx="0" cy="0"/>
          <a:chOff x="0" y="0"/>
          <a:chExt cx="0" cy="0"/>
        </a:xfrm>
      </p:grpSpPr>
      <p:sp>
        <p:nvSpPr>
          <p:cNvPr id="619" name="Google Shape;619;p6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Alternative resources</a:t>
            </a:r>
            <a:endParaRPr/>
          </a:p>
        </p:txBody>
      </p:sp>
      <p:sp>
        <p:nvSpPr>
          <p:cNvPr id="620" name="Google Shape;620;p60"/>
          <p:cNvSpPr txBox="1"/>
          <p:nvPr>
            <p:ph idx="1" type="subTitle"/>
          </p:nvPr>
        </p:nvSpPr>
        <p:spPr>
          <a:xfrm>
            <a:off x="719975" y="1164450"/>
            <a:ext cx="3748800" cy="118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Here’s an assortment of alternative resources whose style fits that of this template:</a:t>
            </a:r>
            <a:endParaRPr/>
          </a:p>
          <a:p>
            <a:pPr indent="0" lvl="0" marL="0" rtl="0" algn="l">
              <a:spcBef>
                <a:spcPts val="1000"/>
              </a:spcBef>
              <a:spcAft>
                <a:spcPts val="0"/>
              </a:spcAft>
              <a:buNone/>
            </a:pPr>
            <a:r>
              <a:rPr b="1" lang="en"/>
              <a:t>Vectors</a:t>
            </a:r>
            <a:endParaRPr b="1"/>
          </a:p>
          <a:p>
            <a:pPr indent="-304800" lvl="0" marL="457200" rtl="0" algn="l">
              <a:spcBef>
                <a:spcPts val="0"/>
              </a:spcBef>
              <a:spcAft>
                <a:spcPts val="0"/>
              </a:spcAft>
              <a:buSzPts val="1200"/>
              <a:buChar char="●"/>
            </a:pPr>
            <a:r>
              <a:rPr lang="en" u="sng">
                <a:hlinkClick r:id="rId3"/>
              </a:rPr>
              <a:t>Abstract landing page</a:t>
            </a:r>
            <a:endParaRPr/>
          </a:p>
          <a:p>
            <a:pPr indent="-304800" lvl="0" marL="457200" rtl="0" algn="l">
              <a:spcBef>
                <a:spcPts val="0"/>
              </a:spcBef>
              <a:spcAft>
                <a:spcPts val="0"/>
              </a:spcAft>
              <a:buSzPts val="1200"/>
              <a:buChar char="●"/>
            </a:pPr>
            <a:r>
              <a:rPr lang="en" u="sng">
                <a:hlinkClick r:id="rId4"/>
              </a:rPr>
              <a:t>Abstract lineal shapes landing page template</a:t>
            </a:r>
            <a:endParaRPr/>
          </a:p>
        </p:txBody>
      </p:sp>
      <p:pic>
        <p:nvPicPr>
          <p:cNvPr id="621" name="Google Shape;621;p60"/>
          <p:cNvPicPr preferRelativeResize="0"/>
          <p:nvPr/>
        </p:nvPicPr>
        <p:blipFill>
          <a:blip r:embed="rId5">
            <a:alphaModFix/>
          </a:blip>
          <a:stretch>
            <a:fillRect/>
          </a:stretch>
        </p:blipFill>
        <p:spPr>
          <a:xfrm>
            <a:off x="4727368" y="3081342"/>
            <a:ext cx="3471821" cy="1506249"/>
          </a:xfrm>
          <a:prstGeom prst="rect">
            <a:avLst/>
          </a:prstGeom>
          <a:noFill/>
          <a:ln>
            <a:noFill/>
          </a:ln>
        </p:spPr>
      </p:pic>
      <p:pic>
        <p:nvPicPr>
          <p:cNvPr id="622" name="Google Shape;622;p60"/>
          <p:cNvPicPr preferRelativeResize="0"/>
          <p:nvPr/>
        </p:nvPicPr>
        <p:blipFill>
          <a:blip r:embed="rId6">
            <a:alphaModFix/>
          </a:blip>
          <a:stretch>
            <a:fillRect/>
          </a:stretch>
        </p:blipFill>
        <p:spPr>
          <a:xfrm>
            <a:off x="944812" y="3081342"/>
            <a:ext cx="3480197" cy="1506258"/>
          </a:xfrm>
          <a:prstGeom prst="rect">
            <a:avLst/>
          </a:prstGeom>
          <a:noFill/>
          <a:ln>
            <a:noFill/>
          </a:ln>
        </p:spPr>
      </p:pic>
      <p:pic>
        <p:nvPicPr>
          <p:cNvPr id="623" name="Google Shape;623;p60"/>
          <p:cNvPicPr preferRelativeResize="0"/>
          <p:nvPr/>
        </p:nvPicPr>
        <p:blipFill>
          <a:blip r:embed="rId7">
            <a:alphaModFix/>
          </a:blip>
          <a:stretch>
            <a:fillRect/>
          </a:stretch>
        </p:blipFill>
        <p:spPr>
          <a:xfrm>
            <a:off x="4727368" y="1258450"/>
            <a:ext cx="3471821" cy="1734078"/>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7" name="Shape 627"/>
        <p:cNvGrpSpPr/>
        <p:nvPr/>
      </p:nvGrpSpPr>
      <p:grpSpPr>
        <a:xfrm>
          <a:off x="0" y="0"/>
          <a:ext cx="0" cy="0"/>
          <a:chOff x="0" y="0"/>
          <a:chExt cx="0" cy="0"/>
        </a:xfrm>
      </p:grpSpPr>
      <p:sp>
        <p:nvSpPr>
          <p:cNvPr id="628" name="Google Shape;628;p6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Resources</a:t>
            </a:r>
            <a:endParaRPr/>
          </a:p>
        </p:txBody>
      </p:sp>
      <p:sp>
        <p:nvSpPr>
          <p:cNvPr id="629" name="Google Shape;629;p61"/>
          <p:cNvSpPr txBox="1"/>
          <p:nvPr>
            <p:ph idx="1" type="subTitle"/>
          </p:nvPr>
        </p:nvSpPr>
        <p:spPr>
          <a:xfrm>
            <a:off x="719975" y="1393800"/>
            <a:ext cx="5015400" cy="220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Did you like the resources in this template? Get them at our other websites:</a:t>
            </a:r>
            <a:endParaRPr/>
          </a:p>
          <a:p>
            <a:pPr indent="0" lvl="0" marL="0" rtl="0" algn="l">
              <a:spcBef>
                <a:spcPts val="1000"/>
              </a:spcBef>
              <a:spcAft>
                <a:spcPts val="0"/>
              </a:spcAft>
              <a:buNone/>
            </a:pPr>
            <a:r>
              <a:rPr b="1" lang="en"/>
              <a:t>Vectors</a:t>
            </a:r>
            <a:endParaRPr b="1"/>
          </a:p>
          <a:p>
            <a:pPr indent="-304800" lvl="0" marL="457200" rtl="0" algn="l">
              <a:spcBef>
                <a:spcPts val="0"/>
              </a:spcBef>
              <a:spcAft>
                <a:spcPts val="0"/>
              </a:spcAft>
              <a:buSzPts val="1200"/>
              <a:buChar char="●"/>
            </a:pPr>
            <a:r>
              <a:rPr lang="en" u="sng">
                <a:hlinkClick r:id="rId3"/>
              </a:rPr>
              <a:t>Abstract landing page</a:t>
            </a:r>
            <a:endParaRPr/>
          </a:p>
          <a:p>
            <a:pPr indent="0" lvl="0" marL="0" rtl="0" algn="l">
              <a:spcBef>
                <a:spcPts val="1000"/>
              </a:spcBef>
              <a:spcAft>
                <a:spcPts val="0"/>
              </a:spcAft>
              <a:buNone/>
            </a:pPr>
            <a:r>
              <a:rPr b="1" lang="en"/>
              <a:t>Photos</a:t>
            </a:r>
            <a:endParaRPr b="1"/>
          </a:p>
          <a:p>
            <a:pPr indent="-304800" lvl="0" marL="457200" rtl="0" algn="l">
              <a:spcBef>
                <a:spcPts val="0"/>
              </a:spcBef>
              <a:spcAft>
                <a:spcPts val="0"/>
              </a:spcAft>
              <a:buSzPts val="1200"/>
              <a:buChar char="●"/>
            </a:pPr>
            <a:r>
              <a:rPr lang="en" u="sng">
                <a:hlinkClick r:id="rId4"/>
              </a:rPr>
              <a:t>Modern and equipped computer lab</a:t>
            </a:r>
            <a:endParaRPr/>
          </a:p>
          <a:p>
            <a:pPr indent="-304800" lvl="0" marL="457200" rtl="0" algn="l">
              <a:spcBef>
                <a:spcPts val="0"/>
              </a:spcBef>
              <a:spcAft>
                <a:spcPts val="0"/>
              </a:spcAft>
              <a:buSzPts val="1200"/>
              <a:buChar char="●"/>
            </a:pPr>
            <a:r>
              <a:rPr lang="en" u="sng">
                <a:hlinkClick r:id="rId5"/>
              </a:rPr>
              <a:t>Modern and equipped computer lab (I)</a:t>
            </a:r>
            <a:endParaRPr/>
          </a:p>
          <a:p>
            <a:pPr indent="-304800" lvl="0" marL="457200" rtl="0" algn="l">
              <a:spcBef>
                <a:spcPts val="0"/>
              </a:spcBef>
              <a:spcAft>
                <a:spcPts val="0"/>
              </a:spcAft>
              <a:buSzPts val="1200"/>
              <a:buChar char="●"/>
            </a:pPr>
            <a:r>
              <a:rPr lang="en" u="sng">
                <a:hlinkClick r:id="rId6"/>
              </a:rPr>
              <a:t>Young network engineers with a laptop medium shot</a:t>
            </a:r>
            <a:endParaRPr/>
          </a:p>
          <a:p>
            <a:pPr indent="-304800" lvl="0" marL="457200" rtl="0" algn="l">
              <a:spcBef>
                <a:spcPts val="0"/>
              </a:spcBef>
              <a:spcAft>
                <a:spcPts val="0"/>
              </a:spcAft>
              <a:buSzPts val="1200"/>
              <a:buChar char="●"/>
            </a:pPr>
            <a:r>
              <a:rPr lang="en" u="sng">
                <a:hlinkClick r:id="rId7"/>
              </a:rPr>
              <a:t>Black man working with a computer</a:t>
            </a:r>
            <a:endParaRPr/>
          </a:p>
          <a:p>
            <a:pPr indent="-304800" lvl="0" marL="457200" rtl="0" algn="l">
              <a:spcBef>
                <a:spcPts val="0"/>
              </a:spcBef>
              <a:spcAft>
                <a:spcPts val="0"/>
              </a:spcAft>
              <a:buSzPts val="1200"/>
              <a:buChar char="●"/>
            </a:pPr>
            <a:r>
              <a:rPr lang="en" u="sng">
                <a:hlinkClick r:id="rId8"/>
              </a:rPr>
              <a:t>People working as a team company</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4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Table of contents</a:t>
            </a:r>
            <a:endParaRPr/>
          </a:p>
        </p:txBody>
      </p:sp>
      <p:sp>
        <p:nvSpPr>
          <p:cNvPr id="308" name="Google Shape;308;p40"/>
          <p:cNvSpPr txBox="1"/>
          <p:nvPr>
            <p:ph idx="2" type="title"/>
          </p:nvPr>
        </p:nvSpPr>
        <p:spPr>
          <a:xfrm>
            <a:off x="720000" y="1480883"/>
            <a:ext cx="734700" cy="447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01</a:t>
            </a:r>
            <a:endParaRPr/>
          </a:p>
        </p:txBody>
      </p:sp>
      <p:sp>
        <p:nvSpPr>
          <p:cNvPr id="309" name="Google Shape;309;p40"/>
          <p:cNvSpPr txBox="1"/>
          <p:nvPr>
            <p:ph idx="3" type="title"/>
          </p:nvPr>
        </p:nvSpPr>
        <p:spPr>
          <a:xfrm>
            <a:off x="720000" y="2990491"/>
            <a:ext cx="734700" cy="447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04</a:t>
            </a:r>
            <a:endParaRPr/>
          </a:p>
        </p:txBody>
      </p:sp>
      <p:sp>
        <p:nvSpPr>
          <p:cNvPr id="310" name="Google Shape;310;p40"/>
          <p:cNvSpPr txBox="1"/>
          <p:nvPr>
            <p:ph idx="4" type="title"/>
          </p:nvPr>
        </p:nvSpPr>
        <p:spPr>
          <a:xfrm>
            <a:off x="3306000" y="1480883"/>
            <a:ext cx="734700" cy="447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02</a:t>
            </a:r>
            <a:endParaRPr/>
          </a:p>
        </p:txBody>
      </p:sp>
      <p:sp>
        <p:nvSpPr>
          <p:cNvPr id="311" name="Google Shape;311;p40"/>
          <p:cNvSpPr txBox="1"/>
          <p:nvPr>
            <p:ph idx="5" type="title"/>
          </p:nvPr>
        </p:nvSpPr>
        <p:spPr>
          <a:xfrm>
            <a:off x="3306000" y="2990491"/>
            <a:ext cx="734700" cy="447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05</a:t>
            </a:r>
            <a:endParaRPr/>
          </a:p>
        </p:txBody>
      </p:sp>
      <p:sp>
        <p:nvSpPr>
          <p:cNvPr id="312" name="Google Shape;312;p40"/>
          <p:cNvSpPr txBox="1"/>
          <p:nvPr>
            <p:ph idx="6" type="title"/>
          </p:nvPr>
        </p:nvSpPr>
        <p:spPr>
          <a:xfrm>
            <a:off x="5892000" y="1480883"/>
            <a:ext cx="734700" cy="447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03</a:t>
            </a:r>
            <a:endParaRPr/>
          </a:p>
        </p:txBody>
      </p:sp>
      <p:sp>
        <p:nvSpPr>
          <p:cNvPr id="313" name="Google Shape;313;p40"/>
          <p:cNvSpPr txBox="1"/>
          <p:nvPr>
            <p:ph idx="7" type="title"/>
          </p:nvPr>
        </p:nvSpPr>
        <p:spPr>
          <a:xfrm>
            <a:off x="5892000" y="2990491"/>
            <a:ext cx="734700" cy="447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06</a:t>
            </a:r>
            <a:endParaRPr/>
          </a:p>
        </p:txBody>
      </p:sp>
      <p:sp>
        <p:nvSpPr>
          <p:cNvPr id="314" name="Google Shape;314;p40"/>
          <p:cNvSpPr txBox="1"/>
          <p:nvPr>
            <p:ph idx="1" type="subTitle"/>
          </p:nvPr>
        </p:nvSpPr>
        <p:spPr>
          <a:xfrm>
            <a:off x="720000" y="2026450"/>
            <a:ext cx="2532000" cy="502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Objectives</a:t>
            </a:r>
            <a:endParaRPr/>
          </a:p>
        </p:txBody>
      </p:sp>
      <p:sp>
        <p:nvSpPr>
          <p:cNvPr id="315" name="Google Shape;315;p40"/>
          <p:cNvSpPr txBox="1"/>
          <p:nvPr>
            <p:ph idx="8" type="subTitle"/>
          </p:nvPr>
        </p:nvSpPr>
        <p:spPr>
          <a:xfrm>
            <a:off x="3306000" y="2026450"/>
            <a:ext cx="2532000" cy="502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Resources</a:t>
            </a:r>
            <a:endParaRPr/>
          </a:p>
        </p:txBody>
      </p:sp>
      <p:sp>
        <p:nvSpPr>
          <p:cNvPr id="316" name="Google Shape;316;p40"/>
          <p:cNvSpPr txBox="1"/>
          <p:nvPr>
            <p:ph idx="9" type="subTitle"/>
          </p:nvPr>
        </p:nvSpPr>
        <p:spPr>
          <a:xfrm>
            <a:off x="5892000" y="2026450"/>
            <a:ext cx="2532000" cy="502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Budget</a:t>
            </a:r>
            <a:endParaRPr/>
          </a:p>
        </p:txBody>
      </p:sp>
      <p:sp>
        <p:nvSpPr>
          <p:cNvPr id="317" name="Google Shape;317;p40"/>
          <p:cNvSpPr txBox="1"/>
          <p:nvPr>
            <p:ph idx="13" type="subTitle"/>
          </p:nvPr>
        </p:nvSpPr>
        <p:spPr>
          <a:xfrm>
            <a:off x="720000" y="3544900"/>
            <a:ext cx="2532000" cy="499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Solutions</a:t>
            </a:r>
            <a:endParaRPr/>
          </a:p>
        </p:txBody>
      </p:sp>
      <p:sp>
        <p:nvSpPr>
          <p:cNvPr id="318" name="Google Shape;318;p40"/>
          <p:cNvSpPr txBox="1"/>
          <p:nvPr>
            <p:ph idx="14" type="subTitle"/>
          </p:nvPr>
        </p:nvSpPr>
        <p:spPr>
          <a:xfrm>
            <a:off x="3306000" y="3544900"/>
            <a:ext cx="2532000" cy="499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Communication plan</a:t>
            </a:r>
            <a:endParaRPr/>
          </a:p>
        </p:txBody>
      </p:sp>
      <p:sp>
        <p:nvSpPr>
          <p:cNvPr id="319" name="Google Shape;319;p40"/>
          <p:cNvSpPr txBox="1"/>
          <p:nvPr>
            <p:ph idx="15" type="subTitle"/>
          </p:nvPr>
        </p:nvSpPr>
        <p:spPr>
          <a:xfrm>
            <a:off x="5892000" y="3544900"/>
            <a:ext cx="2532000" cy="499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Conclusion</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4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Problem</a:t>
            </a:r>
            <a:endParaRPr/>
          </a:p>
        </p:txBody>
      </p:sp>
      <p:sp>
        <p:nvSpPr>
          <p:cNvPr id="325" name="Google Shape;325;p41"/>
          <p:cNvSpPr txBox="1"/>
          <p:nvPr>
            <p:ph idx="4" type="subTitle"/>
          </p:nvPr>
        </p:nvSpPr>
        <p:spPr>
          <a:xfrm>
            <a:off x="865525" y="2046500"/>
            <a:ext cx="2189400" cy="708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Human</a:t>
            </a:r>
            <a:endParaRPr/>
          </a:p>
          <a:p>
            <a:pPr indent="0" lvl="0" marL="0" rtl="0" algn="l">
              <a:spcBef>
                <a:spcPts val="0"/>
              </a:spcBef>
              <a:spcAft>
                <a:spcPts val="0"/>
              </a:spcAft>
              <a:buNone/>
            </a:pPr>
            <a:r>
              <a:rPr lang="en"/>
              <a:t>resources</a:t>
            </a:r>
            <a:endParaRPr/>
          </a:p>
        </p:txBody>
      </p:sp>
      <p:sp>
        <p:nvSpPr>
          <p:cNvPr id="326" name="Google Shape;326;p41"/>
          <p:cNvSpPr txBox="1"/>
          <p:nvPr>
            <p:ph idx="5" type="subTitle"/>
          </p:nvPr>
        </p:nvSpPr>
        <p:spPr>
          <a:xfrm>
            <a:off x="3433878" y="2046500"/>
            <a:ext cx="2189400" cy="708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Financial resources</a:t>
            </a:r>
            <a:endParaRPr/>
          </a:p>
        </p:txBody>
      </p:sp>
      <p:sp>
        <p:nvSpPr>
          <p:cNvPr id="327" name="Google Shape;327;p41"/>
          <p:cNvSpPr txBox="1"/>
          <p:nvPr>
            <p:ph idx="1" type="subTitle"/>
          </p:nvPr>
        </p:nvSpPr>
        <p:spPr>
          <a:xfrm>
            <a:off x="865525" y="2741725"/>
            <a:ext cx="2189400" cy="186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project team is responsible for the successful execution of the project. Our team is composed of experienced professionals with the necessary skills and expertise to complete the project on time and within budget</a:t>
            </a:r>
            <a:endParaRPr/>
          </a:p>
        </p:txBody>
      </p:sp>
      <p:sp>
        <p:nvSpPr>
          <p:cNvPr id="328" name="Google Shape;328;p41"/>
          <p:cNvSpPr txBox="1"/>
          <p:nvPr>
            <p:ph idx="2" type="subTitle"/>
          </p:nvPr>
        </p:nvSpPr>
        <p:spPr>
          <a:xfrm>
            <a:off x="3433873" y="2741725"/>
            <a:ext cx="2189400" cy="186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project budget is $100,000. This budget includes all expenses associated with the project, including salaries and equipment. We have allocated these resources to ensure that we are able to complete the project within budget</a:t>
            </a:r>
            <a:endParaRPr/>
          </a:p>
        </p:txBody>
      </p:sp>
      <p:sp>
        <p:nvSpPr>
          <p:cNvPr id="329" name="Google Shape;329;p41"/>
          <p:cNvSpPr txBox="1"/>
          <p:nvPr>
            <p:ph idx="3" type="subTitle"/>
          </p:nvPr>
        </p:nvSpPr>
        <p:spPr>
          <a:xfrm>
            <a:off x="6002228" y="2741725"/>
            <a:ext cx="2189400" cy="186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project requires a number of specialized pieces of equipment. We will be using [insert equipment and their functions]. All equipment is in good working condition and has been tested and calibrated prior to use</a:t>
            </a:r>
            <a:endParaRPr/>
          </a:p>
        </p:txBody>
      </p:sp>
      <p:sp>
        <p:nvSpPr>
          <p:cNvPr id="330" name="Google Shape;330;p41"/>
          <p:cNvSpPr txBox="1"/>
          <p:nvPr>
            <p:ph idx="6" type="subTitle"/>
          </p:nvPr>
        </p:nvSpPr>
        <p:spPr>
          <a:xfrm>
            <a:off x="6002231" y="2046500"/>
            <a:ext cx="2189400" cy="708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Physical resources</a:t>
            </a:r>
            <a:endParaRPr/>
          </a:p>
        </p:txBody>
      </p:sp>
      <p:sp>
        <p:nvSpPr>
          <p:cNvPr id="331" name="Google Shape;331;p41"/>
          <p:cNvSpPr/>
          <p:nvPr/>
        </p:nvSpPr>
        <p:spPr>
          <a:xfrm>
            <a:off x="945610" y="1469197"/>
            <a:ext cx="329188" cy="329175"/>
          </a:xfrm>
          <a:custGeom>
            <a:rect b="b" l="l" r="r" t="t"/>
            <a:pathLst>
              <a:path extrusionOk="0" h="11551" w="11456">
                <a:moveTo>
                  <a:pt x="9717" y="715"/>
                </a:moveTo>
                <a:lnTo>
                  <a:pt x="9717" y="1501"/>
                </a:lnTo>
                <a:lnTo>
                  <a:pt x="5311" y="1501"/>
                </a:lnTo>
                <a:cubicBezTo>
                  <a:pt x="5073" y="1501"/>
                  <a:pt x="4906" y="1286"/>
                  <a:pt x="4930" y="1072"/>
                </a:cubicBezTo>
                <a:cubicBezTo>
                  <a:pt x="4954" y="881"/>
                  <a:pt x="5144" y="715"/>
                  <a:pt x="5359" y="715"/>
                </a:cubicBezTo>
                <a:close/>
                <a:moveTo>
                  <a:pt x="10764" y="3858"/>
                </a:moveTo>
                <a:lnTo>
                  <a:pt x="10764" y="4620"/>
                </a:lnTo>
                <a:lnTo>
                  <a:pt x="6359" y="4620"/>
                </a:lnTo>
                <a:cubicBezTo>
                  <a:pt x="6121" y="4620"/>
                  <a:pt x="5954" y="4406"/>
                  <a:pt x="5978" y="4215"/>
                </a:cubicBezTo>
                <a:cubicBezTo>
                  <a:pt x="6002" y="4001"/>
                  <a:pt x="6216" y="3858"/>
                  <a:pt x="6383" y="3858"/>
                </a:cubicBezTo>
                <a:close/>
                <a:moveTo>
                  <a:pt x="2072" y="4358"/>
                </a:moveTo>
                <a:cubicBezTo>
                  <a:pt x="2882" y="4358"/>
                  <a:pt x="3501" y="5001"/>
                  <a:pt x="3501" y="5787"/>
                </a:cubicBezTo>
                <a:cubicBezTo>
                  <a:pt x="3501" y="6597"/>
                  <a:pt x="2882" y="7216"/>
                  <a:pt x="2072" y="7216"/>
                </a:cubicBezTo>
                <a:cubicBezTo>
                  <a:pt x="1262" y="7216"/>
                  <a:pt x="643" y="6549"/>
                  <a:pt x="643" y="5787"/>
                </a:cubicBezTo>
                <a:cubicBezTo>
                  <a:pt x="643" y="4977"/>
                  <a:pt x="1310" y="4358"/>
                  <a:pt x="2072" y="4358"/>
                </a:cubicBezTo>
                <a:close/>
                <a:moveTo>
                  <a:pt x="10764" y="6978"/>
                </a:moveTo>
                <a:lnTo>
                  <a:pt x="10764" y="7740"/>
                </a:lnTo>
                <a:lnTo>
                  <a:pt x="6359" y="7740"/>
                </a:lnTo>
                <a:cubicBezTo>
                  <a:pt x="6121" y="7740"/>
                  <a:pt x="5954" y="7549"/>
                  <a:pt x="5978" y="7335"/>
                </a:cubicBezTo>
                <a:cubicBezTo>
                  <a:pt x="6002" y="7121"/>
                  <a:pt x="6216" y="6978"/>
                  <a:pt x="6383" y="6978"/>
                </a:cubicBezTo>
                <a:close/>
                <a:moveTo>
                  <a:pt x="9717" y="10098"/>
                </a:moveTo>
                <a:lnTo>
                  <a:pt x="9717" y="10883"/>
                </a:lnTo>
                <a:lnTo>
                  <a:pt x="5311" y="10883"/>
                </a:lnTo>
                <a:cubicBezTo>
                  <a:pt x="5073" y="10883"/>
                  <a:pt x="4906" y="10669"/>
                  <a:pt x="4930" y="10455"/>
                </a:cubicBezTo>
                <a:cubicBezTo>
                  <a:pt x="4954" y="10240"/>
                  <a:pt x="5144" y="10098"/>
                  <a:pt x="5359" y="10098"/>
                </a:cubicBezTo>
                <a:close/>
                <a:moveTo>
                  <a:pt x="5359" y="0"/>
                </a:moveTo>
                <a:cubicBezTo>
                  <a:pt x="4882" y="0"/>
                  <a:pt x="4477" y="310"/>
                  <a:pt x="4335" y="739"/>
                </a:cubicBezTo>
                <a:lnTo>
                  <a:pt x="3001" y="739"/>
                </a:lnTo>
                <a:lnTo>
                  <a:pt x="1858" y="3668"/>
                </a:lnTo>
                <a:cubicBezTo>
                  <a:pt x="834" y="3787"/>
                  <a:pt x="0" y="4668"/>
                  <a:pt x="0" y="5787"/>
                </a:cubicBezTo>
                <a:cubicBezTo>
                  <a:pt x="0" y="6883"/>
                  <a:pt x="834" y="7764"/>
                  <a:pt x="1858" y="7883"/>
                </a:cubicBezTo>
                <a:lnTo>
                  <a:pt x="3001" y="10812"/>
                </a:lnTo>
                <a:lnTo>
                  <a:pt x="4335" y="10812"/>
                </a:lnTo>
                <a:cubicBezTo>
                  <a:pt x="4477" y="11217"/>
                  <a:pt x="4882" y="11550"/>
                  <a:pt x="5359" y="11550"/>
                </a:cubicBezTo>
                <a:lnTo>
                  <a:pt x="10407" y="11550"/>
                </a:lnTo>
                <a:lnTo>
                  <a:pt x="10407" y="9383"/>
                </a:lnTo>
                <a:lnTo>
                  <a:pt x="5359" y="9383"/>
                </a:lnTo>
                <a:cubicBezTo>
                  <a:pt x="4882" y="9383"/>
                  <a:pt x="4477" y="9693"/>
                  <a:pt x="4335" y="10121"/>
                </a:cubicBezTo>
                <a:lnTo>
                  <a:pt x="3453" y="10121"/>
                </a:lnTo>
                <a:lnTo>
                  <a:pt x="2548" y="7835"/>
                </a:lnTo>
                <a:cubicBezTo>
                  <a:pt x="2929" y="7740"/>
                  <a:pt x="3287" y="7549"/>
                  <a:pt x="3572" y="7264"/>
                </a:cubicBezTo>
                <a:lnTo>
                  <a:pt x="4477" y="7668"/>
                </a:lnTo>
                <a:lnTo>
                  <a:pt x="5382" y="7668"/>
                </a:lnTo>
                <a:cubicBezTo>
                  <a:pt x="5525" y="8073"/>
                  <a:pt x="5906" y="8407"/>
                  <a:pt x="6383" y="8407"/>
                </a:cubicBezTo>
                <a:lnTo>
                  <a:pt x="11455" y="8407"/>
                </a:lnTo>
                <a:lnTo>
                  <a:pt x="11455" y="6263"/>
                </a:lnTo>
                <a:lnTo>
                  <a:pt x="6383" y="6263"/>
                </a:lnTo>
                <a:cubicBezTo>
                  <a:pt x="5906" y="6263"/>
                  <a:pt x="5525" y="6549"/>
                  <a:pt x="5382" y="7002"/>
                </a:cubicBezTo>
                <a:lnTo>
                  <a:pt x="4644" y="7002"/>
                </a:lnTo>
                <a:lnTo>
                  <a:pt x="3977" y="6740"/>
                </a:lnTo>
                <a:cubicBezTo>
                  <a:pt x="4120" y="6430"/>
                  <a:pt x="4192" y="6144"/>
                  <a:pt x="4192" y="5787"/>
                </a:cubicBezTo>
                <a:cubicBezTo>
                  <a:pt x="4192" y="5430"/>
                  <a:pt x="4096" y="5120"/>
                  <a:pt x="3977" y="4835"/>
                </a:cubicBezTo>
                <a:lnTo>
                  <a:pt x="4644" y="4549"/>
                </a:lnTo>
                <a:lnTo>
                  <a:pt x="5382" y="4549"/>
                </a:lnTo>
                <a:lnTo>
                  <a:pt x="5382" y="4573"/>
                </a:lnTo>
                <a:cubicBezTo>
                  <a:pt x="5525" y="4977"/>
                  <a:pt x="5906" y="5311"/>
                  <a:pt x="6383" y="5311"/>
                </a:cubicBezTo>
                <a:lnTo>
                  <a:pt x="11455" y="5311"/>
                </a:lnTo>
                <a:lnTo>
                  <a:pt x="11455" y="3144"/>
                </a:lnTo>
                <a:lnTo>
                  <a:pt x="6383" y="3144"/>
                </a:lnTo>
                <a:cubicBezTo>
                  <a:pt x="5906" y="3144"/>
                  <a:pt x="5525" y="3430"/>
                  <a:pt x="5382" y="3882"/>
                </a:cubicBezTo>
                <a:lnTo>
                  <a:pt x="4477" y="3882"/>
                </a:lnTo>
                <a:lnTo>
                  <a:pt x="3572" y="4263"/>
                </a:lnTo>
                <a:cubicBezTo>
                  <a:pt x="3287" y="4001"/>
                  <a:pt x="2929" y="3787"/>
                  <a:pt x="2548" y="3691"/>
                </a:cubicBezTo>
                <a:lnTo>
                  <a:pt x="3453" y="1405"/>
                </a:lnTo>
                <a:lnTo>
                  <a:pt x="4335" y="1405"/>
                </a:lnTo>
                <a:cubicBezTo>
                  <a:pt x="4477" y="1810"/>
                  <a:pt x="4882" y="2144"/>
                  <a:pt x="5359" y="2144"/>
                </a:cubicBezTo>
                <a:lnTo>
                  <a:pt x="10407" y="2144"/>
                </a:lnTo>
                <a:lnTo>
                  <a:pt x="1040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3F6F7"/>
              </a:solidFill>
            </a:endParaRPr>
          </a:p>
        </p:txBody>
      </p:sp>
      <p:sp>
        <p:nvSpPr>
          <p:cNvPr id="332" name="Google Shape;332;p41"/>
          <p:cNvSpPr/>
          <p:nvPr/>
        </p:nvSpPr>
        <p:spPr>
          <a:xfrm>
            <a:off x="6092562" y="1470256"/>
            <a:ext cx="329189" cy="329189"/>
          </a:xfrm>
          <a:custGeom>
            <a:rect b="b" l="l" r="r" t="t"/>
            <a:pathLst>
              <a:path extrusionOk="0" h="11479" w="11480">
                <a:moveTo>
                  <a:pt x="3216" y="667"/>
                </a:moveTo>
                <a:lnTo>
                  <a:pt x="3216" y="2286"/>
                </a:lnTo>
                <a:lnTo>
                  <a:pt x="668" y="2286"/>
                </a:lnTo>
                <a:lnTo>
                  <a:pt x="668" y="667"/>
                </a:lnTo>
                <a:close/>
                <a:moveTo>
                  <a:pt x="3882" y="1262"/>
                </a:moveTo>
                <a:lnTo>
                  <a:pt x="4668" y="2191"/>
                </a:lnTo>
                <a:lnTo>
                  <a:pt x="4668" y="3406"/>
                </a:lnTo>
                <a:lnTo>
                  <a:pt x="3882" y="2501"/>
                </a:lnTo>
                <a:lnTo>
                  <a:pt x="3882" y="1262"/>
                </a:lnTo>
                <a:close/>
                <a:moveTo>
                  <a:pt x="10003" y="2405"/>
                </a:moveTo>
                <a:lnTo>
                  <a:pt x="10622" y="3215"/>
                </a:lnTo>
                <a:lnTo>
                  <a:pt x="10003" y="4001"/>
                </a:lnTo>
                <a:lnTo>
                  <a:pt x="5335" y="4001"/>
                </a:lnTo>
                <a:lnTo>
                  <a:pt x="5335" y="2405"/>
                </a:lnTo>
                <a:close/>
                <a:moveTo>
                  <a:pt x="3216" y="2929"/>
                </a:moveTo>
                <a:lnTo>
                  <a:pt x="3216" y="4549"/>
                </a:lnTo>
                <a:lnTo>
                  <a:pt x="668" y="4549"/>
                </a:lnTo>
                <a:lnTo>
                  <a:pt x="668" y="2929"/>
                </a:lnTo>
                <a:close/>
                <a:moveTo>
                  <a:pt x="3882" y="3525"/>
                </a:moveTo>
                <a:lnTo>
                  <a:pt x="4668" y="4454"/>
                </a:lnTo>
                <a:lnTo>
                  <a:pt x="4668" y="5668"/>
                </a:lnTo>
                <a:lnTo>
                  <a:pt x="3882" y="4763"/>
                </a:lnTo>
                <a:lnTo>
                  <a:pt x="3882" y="3525"/>
                </a:lnTo>
                <a:close/>
                <a:moveTo>
                  <a:pt x="10003" y="4668"/>
                </a:moveTo>
                <a:lnTo>
                  <a:pt x="10622" y="5478"/>
                </a:lnTo>
                <a:lnTo>
                  <a:pt x="10003" y="6263"/>
                </a:lnTo>
                <a:lnTo>
                  <a:pt x="5335" y="6263"/>
                </a:lnTo>
                <a:lnTo>
                  <a:pt x="5335" y="4668"/>
                </a:lnTo>
                <a:close/>
                <a:moveTo>
                  <a:pt x="3216" y="5239"/>
                </a:moveTo>
                <a:lnTo>
                  <a:pt x="3216" y="6835"/>
                </a:lnTo>
                <a:lnTo>
                  <a:pt x="668" y="6835"/>
                </a:lnTo>
                <a:lnTo>
                  <a:pt x="668" y="5239"/>
                </a:lnTo>
                <a:close/>
                <a:moveTo>
                  <a:pt x="3882" y="5787"/>
                </a:moveTo>
                <a:lnTo>
                  <a:pt x="4668" y="6716"/>
                </a:lnTo>
                <a:lnTo>
                  <a:pt x="4668" y="7930"/>
                </a:lnTo>
                <a:lnTo>
                  <a:pt x="3882" y="7025"/>
                </a:lnTo>
                <a:lnTo>
                  <a:pt x="3882" y="5787"/>
                </a:lnTo>
                <a:close/>
                <a:moveTo>
                  <a:pt x="10003" y="6954"/>
                </a:moveTo>
                <a:lnTo>
                  <a:pt x="10622" y="7764"/>
                </a:lnTo>
                <a:lnTo>
                  <a:pt x="10003" y="8573"/>
                </a:lnTo>
                <a:lnTo>
                  <a:pt x="5335" y="8573"/>
                </a:lnTo>
                <a:lnTo>
                  <a:pt x="5335" y="6954"/>
                </a:lnTo>
                <a:close/>
                <a:moveTo>
                  <a:pt x="3216" y="7478"/>
                </a:moveTo>
                <a:lnTo>
                  <a:pt x="3216" y="9097"/>
                </a:lnTo>
                <a:lnTo>
                  <a:pt x="668" y="9097"/>
                </a:lnTo>
                <a:lnTo>
                  <a:pt x="668" y="7478"/>
                </a:lnTo>
                <a:close/>
                <a:moveTo>
                  <a:pt x="3882" y="8073"/>
                </a:moveTo>
                <a:lnTo>
                  <a:pt x="4668" y="9002"/>
                </a:lnTo>
                <a:lnTo>
                  <a:pt x="4668" y="10217"/>
                </a:lnTo>
                <a:lnTo>
                  <a:pt x="3882" y="9312"/>
                </a:lnTo>
                <a:lnTo>
                  <a:pt x="3882" y="8073"/>
                </a:lnTo>
                <a:close/>
                <a:moveTo>
                  <a:pt x="10003" y="9216"/>
                </a:moveTo>
                <a:lnTo>
                  <a:pt x="10622" y="10026"/>
                </a:lnTo>
                <a:lnTo>
                  <a:pt x="10003" y="10836"/>
                </a:lnTo>
                <a:lnTo>
                  <a:pt x="5335" y="10836"/>
                </a:lnTo>
                <a:lnTo>
                  <a:pt x="5335" y="9216"/>
                </a:lnTo>
                <a:close/>
                <a:moveTo>
                  <a:pt x="1" y="0"/>
                </a:moveTo>
                <a:lnTo>
                  <a:pt x="1" y="9764"/>
                </a:lnTo>
                <a:lnTo>
                  <a:pt x="3382" y="9764"/>
                </a:lnTo>
                <a:lnTo>
                  <a:pt x="4835" y="11479"/>
                </a:lnTo>
                <a:lnTo>
                  <a:pt x="10312" y="11479"/>
                </a:lnTo>
                <a:lnTo>
                  <a:pt x="11479" y="10002"/>
                </a:lnTo>
                <a:lnTo>
                  <a:pt x="10598" y="8859"/>
                </a:lnTo>
                <a:lnTo>
                  <a:pt x="11479" y="7740"/>
                </a:lnTo>
                <a:lnTo>
                  <a:pt x="10598" y="6597"/>
                </a:lnTo>
                <a:lnTo>
                  <a:pt x="11479" y="5478"/>
                </a:lnTo>
                <a:lnTo>
                  <a:pt x="10598" y="4334"/>
                </a:lnTo>
                <a:lnTo>
                  <a:pt x="11479" y="3215"/>
                </a:lnTo>
                <a:lnTo>
                  <a:pt x="10312" y="1715"/>
                </a:lnTo>
                <a:lnTo>
                  <a:pt x="5168" y="1715"/>
                </a:lnTo>
                <a:lnTo>
                  <a:pt x="371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3F6F7"/>
              </a:solidFill>
            </a:endParaRPr>
          </a:p>
        </p:txBody>
      </p:sp>
      <p:sp>
        <p:nvSpPr>
          <p:cNvPr id="333" name="Google Shape;333;p41"/>
          <p:cNvSpPr/>
          <p:nvPr/>
        </p:nvSpPr>
        <p:spPr>
          <a:xfrm>
            <a:off x="3516101" y="1470256"/>
            <a:ext cx="329187" cy="329189"/>
          </a:xfrm>
          <a:custGeom>
            <a:rect b="b" l="l" r="r" t="t"/>
            <a:pathLst>
              <a:path extrusionOk="0" h="11479" w="11503">
                <a:moveTo>
                  <a:pt x="10169" y="2429"/>
                </a:moveTo>
                <a:cubicBezTo>
                  <a:pt x="10360" y="2429"/>
                  <a:pt x="10550" y="2620"/>
                  <a:pt x="10550" y="2834"/>
                </a:cubicBezTo>
                <a:cubicBezTo>
                  <a:pt x="10550" y="3024"/>
                  <a:pt x="10360" y="3215"/>
                  <a:pt x="10169" y="3215"/>
                </a:cubicBezTo>
                <a:cubicBezTo>
                  <a:pt x="9955" y="3215"/>
                  <a:pt x="9764" y="3024"/>
                  <a:pt x="9764" y="2834"/>
                </a:cubicBezTo>
                <a:cubicBezTo>
                  <a:pt x="9764" y="2620"/>
                  <a:pt x="9931" y="2429"/>
                  <a:pt x="10169" y="2429"/>
                </a:cubicBezTo>
                <a:close/>
                <a:moveTo>
                  <a:pt x="8669" y="4763"/>
                </a:moveTo>
                <a:cubicBezTo>
                  <a:pt x="8883" y="4763"/>
                  <a:pt x="9050" y="4930"/>
                  <a:pt x="9050" y="5144"/>
                </a:cubicBezTo>
                <a:cubicBezTo>
                  <a:pt x="9050" y="5358"/>
                  <a:pt x="8883" y="5525"/>
                  <a:pt x="8669" y="5525"/>
                </a:cubicBezTo>
                <a:cubicBezTo>
                  <a:pt x="8454" y="5525"/>
                  <a:pt x="8288" y="5358"/>
                  <a:pt x="8288" y="5144"/>
                </a:cubicBezTo>
                <a:cubicBezTo>
                  <a:pt x="8288" y="4930"/>
                  <a:pt x="8454" y="4763"/>
                  <a:pt x="8669" y="4763"/>
                </a:cubicBezTo>
                <a:close/>
                <a:moveTo>
                  <a:pt x="4335" y="5358"/>
                </a:moveTo>
                <a:cubicBezTo>
                  <a:pt x="4525" y="5358"/>
                  <a:pt x="4716" y="5525"/>
                  <a:pt x="4716" y="5739"/>
                </a:cubicBezTo>
                <a:cubicBezTo>
                  <a:pt x="4716" y="5954"/>
                  <a:pt x="4525" y="6120"/>
                  <a:pt x="4335" y="6120"/>
                </a:cubicBezTo>
                <a:cubicBezTo>
                  <a:pt x="4120" y="6120"/>
                  <a:pt x="3930" y="5954"/>
                  <a:pt x="3930" y="5739"/>
                </a:cubicBezTo>
                <a:cubicBezTo>
                  <a:pt x="3906" y="5525"/>
                  <a:pt x="4096" y="5358"/>
                  <a:pt x="4335" y="5358"/>
                </a:cubicBezTo>
                <a:close/>
                <a:moveTo>
                  <a:pt x="6716" y="6811"/>
                </a:moveTo>
                <a:cubicBezTo>
                  <a:pt x="6906" y="6811"/>
                  <a:pt x="7097" y="6978"/>
                  <a:pt x="7097" y="7192"/>
                </a:cubicBezTo>
                <a:cubicBezTo>
                  <a:pt x="7097" y="7406"/>
                  <a:pt x="6906" y="7573"/>
                  <a:pt x="6716" y="7573"/>
                </a:cubicBezTo>
                <a:cubicBezTo>
                  <a:pt x="6502" y="7573"/>
                  <a:pt x="6311" y="7406"/>
                  <a:pt x="6311" y="7192"/>
                </a:cubicBezTo>
                <a:cubicBezTo>
                  <a:pt x="6311" y="6978"/>
                  <a:pt x="6478" y="6811"/>
                  <a:pt x="6716" y="6811"/>
                </a:cubicBezTo>
                <a:close/>
                <a:moveTo>
                  <a:pt x="2715" y="7740"/>
                </a:moveTo>
                <a:cubicBezTo>
                  <a:pt x="2929" y="7740"/>
                  <a:pt x="3096" y="7906"/>
                  <a:pt x="3096" y="8121"/>
                </a:cubicBezTo>
                <a:cubicBezTo>
                  <a:pt x="3096" y="8335"/>
                  <a:pt x="2929" y="8502"/>
                  <a:pt x="2715" y="8502"/>
                </a:cubicBezTo>
                <a:cubicBezTo>
                  <a:pt x="2501" y="8502"/>
                  <a:pt x="2334" y="8335"/>
                  <a:pt x="2334" y="8121"/>
                </a:cubicBezTo>
                <a:cubicBezTo>
                  <a:pt x="2334" y="7906"/>
                  <a:pt x="2501" y="7740"/>
                  <a:pt x="2715" y="7740"/>
                </a:cubicBezTo>
                <a:close/>
                <a:moveTo>
                  <a:pt x="0" y="0"/>
                </a:moveTo>
                <a:lnTo>
                  <a:pt x="0" y="11479"/>
                </a:lnTo>
                <a:lnTo>
                  <a:pt x="11503" y="11479"/>
                </a:lnTo>
                <a:lnTo>
                  <a:pt x="11503" y="10264"/>
                </a:lnTo>
                <a:lnTo>
                  <a:pt x="10836" y="10264"/>
                </a:lnTo>
                <a:lnTo>
                  <a:pt x="10836" y="10288"/>
                </a:lnTo>
                <a:lnTo>
                  <a:pt x="10836" y="10836"/>
                </a:lnTo>
                <a:lnTo>
                  <a:pt x="691" y="10836"/>
                </a:lnTo>
                <a:lnTo>
                  <a:pt x="691" y="9883"/>
                </a:lnTo>
                <a:lnTo>
                  <a:pt x="2072" y="8954"/>
                </a:lnTo>
                <a:cubicBezTo>
                  <a:pt x="2243" y="9082"/>
                  <a:pt x="2490" y="9172"/>
                  <a:pt x="2746" y="9172"/>
                </a:cubicBezTo>
                <a:cubicBezTo>
                  <a:pt x="2775" y="9172"/>
                  <a:pt x="2805" y="9171"/>
                  <a:pt x="2834" y="9169"/>
                </a:cubicBezTo>
                <a:cubicBezTo>
                  <a:pt x="3334" y="9097"/>
                  <a:pt x="3739" y="8716"/>
                  <a:pt x="3787" y="8216"/>
                </a:cubicBezTo>
                <a:cubicBezTo>
                  <a:pt x="3811" y="7930"/>
                  <a:pt x="3739" y="7668"/>
                  <a:pt x="3620" y="7478"/>
                </a:cubicBezTo>
                <a:lnTo>
                  <a:pt x="4049" y="6716"/>
                </a:lnTo>
                <a:cubicBezTo>
                  <a:pt x="4144" y="6740"/>
                  <a:pt x="4239" y="6740"/>
                  <a:pt x="4335" y="6740"/>
                </a:cubicBezTo>
                <a:cubicBezTo>
                  <a:pt x="4596" y="6740"/>
                  <a:pt x="4835" y="6668"/>
                  <a:pt x="5001" y="6478"/>
                </a:cubicBezTo>
                <a:lnTo>
                  <a:pt x="5644" y="6930"/>
                </a:lnTo>
                <a:cubicBezTo>
                  <a:pt x="5597" y="7073"/>
                  <a:pt x="5597" y="7216"/>
                  <a:pt x="5644" y="7382"/>
                </a:cubicBezTo>
                <a:cubicBezTo>
                  <a:pt x="5716" y="7787"/>
                  <a:pt x="6049" y="8121"/>
                  <a:pt x="6478" y="8168"/>
                </a:cubicBezTo>
                <a:cubicBezTo>
                  <a:pt x="6542" y="8180"/>
                  <a:pt x="6606" y="8186"/>
                  <a:pt x="6669" y="8186"/>
                </a:cubicBezTo>
                <a:cubicBezTo>
                  <a:pt x="7234" y="8186"/>
                  <a:pt x="7716" y="7723"/>
                  <a:pt x="7716" y="7144"/>
                </a:cubicBezTo>
                <a:cubicBezTo>
                  <a:pt x="7716" y="6954"/>
                  <a:pt x="7692" y="6811"/>
                  <a:pt x="7597" y="6692"/>
                </a:cubicBezTo>
                <a:lnTo>
                  <a:pt x="8169" y="6073"/>
                </a:lnTo>
                <a:cubicBezTo>
                  <a:pt x="8289" y="6124"/>
                  <a:pt x="8434" y="6163"/>
                  <a:pt x="8585" y="6163"/>
                </a:cubicBezTo>
                <a:cubicBezTo>
                  <a:pt x="8644" y="6163"/>
                  <a:pt x="8704" y="6157"/>
                  <a:pt x="8764" y="6144"/>
                </a:cubicBezTo>
                <a:cubicBezTo>
                  <a:pt x="9240" y="6097"/>
                  <a:pt x="9621" y="5715"/>
                  <a:pt x="9693" y="5239"/>
                </a:cubicBezTo>
                <a:cubicBezTo>
                  <a:pt x="9717" y="4906"/>
                  <a:pt x="9621" y="4620"/>
                  <a:pt x="9407" y="4406"/>
                </a:cubicBezTo>
                <a:lnTo>
                  <a:pt x="9836" y="3810"/>
                </a:lnTo>
                <a:cubicBezTo>
                  <a:pt x="9907" y="3822"/>
                  <a:pt x="9979" y="3828"/>
                  <a:pt x="10056" y="3828"/>
                </a:cubicBezTo>
                <a:cubicBezTo>
                  <a:pt x="10133" y="3828"/>
                  <a:pt x="10217" y="3822"/>
                  <a:pt x="10312" y="3810"/>
                </a:cubicBezTo>
                <a:cubicBezTo>
                  <a:pt x="10717" y="3715"/>
                  <a:pt x="11050" y="3382"/>
                  <a:pt x="11145" y="2977"/>
                </a:cubicBezTo>
                <a:cubicBezTo>
                  <a:pt x="11277" y="2319"/>
                  <a:pt x="10762" y="1701"/>
                  <a:pt x="10121" y="1701"/>
                </a:cubicBezTo>
                <a:cubicBezTo>
                  <a:pt x="10067" y="1701"/>
                  <a:pt x="10011" y="1705"/>
                  <a:pt x="9955" y="1715"/>
                </a:cubicBezTo>
                <a:cubicBezTo>
                  <a:pt x="9478" y="1786"/>
                  <a:pt x="9097" y="2167"/>
                  <a:pt x="9026" y="2667"/>
                </a:cubicBezTo>
                <a:cubicBezTo>
                  <a:pt x="9002" y="2977"/>
                  <a:pt x="9097" y="3239"/>
                  <a:pt x="9264" y="3453"/>
                </a:cubicBezTo>
                <a:lnTo>
                  <a:pt x="8859" y="4072"/>
                </a:lnTo>
                <a:cubicBezTo>
                  <a:pt x="8788" y="4048"/>
                  <a:pt x="8693" y="4048"/>
                  <a:pt x="8645" y="4048"/>
                </a:cubicBezTo>
                <a:cubicBezTo>
                  <a:pt x="8050" y="4048"/>
                  <a:pt x="7573" y="4525"/>
                  <a:pt x="7573" y="5120"/>
                </a:cubicBezTo>
                <a:cubicBezTo>
                  <a:pt x="7573" y="5287"/>
                  <a:pt x="7621" y="5477"/>
                  <a:pt x="7692" y="5620"/>
                </a:cubicBezTo>
                <a:lnTo>
                  <a:pt x="7145" y="6216"/>
                </a:lnTo>
                <a:cubicBezTo>
                  <a:pt x="7002" y="6120"/>
                  <a:pt x="6835" y="6097"/>
                  <a:pt x="6668" y="6097"/>
                </a:cubicBezTo>
                <a:cubicBezTo>
                  <a:pt x="6406" y="6097"/>
                  <a:pt x="6168" y="6192"/>
                  <a:pt x="5954" y="6358"/>
                </a:cubicBezTo>
                <a:lnTo>
                  <a:pt x="5335" y="5906"/>
                </a:lnTo>
                <a:cubicBezTo>
                  <a:pt x="5359" y="5787"/>
                  <a:pt x="5359" y="5692"/>
                  <a:pt x="5335" y="5549"/>
                </a:cubicBezTo>
                <a:cubicBezTo>
                  <a:pt x="5287" y="5096"/>
                  <a:pt x="4882" y="4691"/>
                  <a:pt x="4382" y="4644"/>
                </a:cubicBezTo>
                <a:cubicBezTo>
                  <a:pt x="4344" y="4639"/>
                  <a:pt x="4306" y="4637"/>
                  <a:pt x="4269" y="4637"/>
                </a:cubicBezTo>
                <a:cubicBezTo>
                  <a:pt x="3698" y="4637"/>
                  <a:pt x="3215" y="5134"/>
                  <a:pt x="3215" y="5715"/>
                </a:cubicBezTo>
                <a:cubicBezTo>
                  <a:pt x="3215" y="5977"/>
                  <a:pt x="3310" y="6192"/>
                  <a:pt x="3453" y="6382"/>
                </a:cubicBezTo>
                <a:lnTo>
                  <a:pt x="3049" y="7073"/>
                </a:lnTo>
                <a:cubicBezTo>
                  <a:pt x="2953" y="7049"/>
                  <a:pt x="2834" y="7025"/>
                  <a:pt x="2715" y="7025"/>
                </a:cubicBezTo>
                <a:cubicBezTo>
                  <a:pt x="2120" y="7025"/>
                  <a:pt x="1643" y="7502"/>
                  <a:pt x="1643" y="8097"/>
                </a:cubicBezTo>
                <a:cubicBezTo>
                  <a:pt x="1643" y="8168"/>
                  <a:pt x="1643" y="8264"/>
                  <a:pt x="1667" y="8359"/>
                </a:cubicBezTo>
                <a:lnTo>
                  <a:pt x="691" y="9002"/>
                </a:lnTo>
                <a:lnTo>
                  <a:pt x="691" y="691"/>
                </a:lnTo>
                <a:lnTo>
                  <a:pt x="1239" y="691"/>
                </a:lnTo>
                <a:lnTo>
                  <a:pt x="123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3F6F7"/>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42"/>
          <p:cNvSpPr txBox="1"/>
          <p:nvPr>
            <p:ph type="title"/>
          </p:nvPr>
        </p:nvSpPr>
        <p:spPr>
          <a:xfrm>
            <a:off x="811975" y="829350"/>
            <a:ext cx="3993300" cy="989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How to create a project proposal</a:t>
            </a:r>
            <a:endParaRPr/>
          </a:p>
        </p:txBody>
      </p:sp>
      <p:sp>
        <p:nvSpPr>
          <p:cNvPr id="339" name="Google Shape;339;p42"/>
          <p:cNvSpPr txBox="1"/>
          <p:nvPr>
            <p:ph idx="1" type="subTitle"/>
          </p:nvPr>
        </p:nvSpPr>
        <p:spPr>
          <a:xfrm>
            <a:off x="811975" y="1878550"/>
            <a:ext cx="3993300" cy="2298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Creating a project proposal can be done in five steps:</a:t>
            </a:r>
            <a:endParaRPr/>
          </a:p>
          <a:p>
            <a:pPr indent="-304800" lvl="0" marL="457200" rtl="0" algn="l">
              <a:spcBef>
                <a:spcPts val="1000"/>
              </a:spcBef>
              <a:spcAft>
                <a:spcPts val="0"/>
              </a:spcAft>
              <a:buSzPts val="1200"/>
              <a:buAutoNum type="arabicPeriod"/>
            </a:pPr>
            <a:r>
              <a:rPr lang="en"/>
              <a:t>Define the project objectives and timeline</a:t>
            </a:r>
            <a:endParaRPr/>
          </a:p>
          <a:p>
            <a:pPr indent="-304800" lvl="0" marL="457200" rtl="0" algn="l">
              <a:spcBef>
                <a:spcPts val="0"/>
              </a:spcBef>
              <a:spcAft>
                <a:spcPts val="0"/>
              </a:spcAft>
              <a:buSzPts val="1200"/>
              <a:buAutoNum type="arabicPeriod"/>
            </a:pPr>
            <a:r>
              <a:rPr lang="en"/>
              <a:t>Identify resources needed to complete the project</a:t>
            </a:r>
            <a:endParaRPr/>
          </a:p>
          <a:p>
            <a:pPr indent="-304800" lvl="0" marL="457200" rtl="0" algn="l">
              <a:spcBef>
                <a:spcPts val="0"/>
              </a:spcBef>
              <a:spcAft>
                <a:spcPts val="0"/>
              </a:spcAft>
              <a:buSzPts val="1200"/>
              <a:buAutoNum type="arabicPeriod"/>
            </a:pPr>
            <a:r>
              <a:rPr lang="en"/>
              <a:t>Develop a budget for the project and estimate any potential risks associated with it</a:t>
            </a:r>
            <a:endParaRPr/>
          </a:p>
          <a:p>
            <a:pPr indent="-304800" lvl="0" marL="457200" rtl="0" algn="l">
              <a:spcBef>
                <a:spcPts val="0"/>
              </a:spcBef>
              <a:spcAft>
                <a:spcPts val="0"/>
              </a:spcAft>
              <a:buSzPts val="1200"/>
              <a:buAutoNum type="arabicPeriod"/>
            </a:pPr>
            <a:r>
              <a:rPr lang="en"/>
              <a:t>Write down your proposed solution and provide supporting documents or evidence that prove its feasibility if necessary</a:t>
            </a:r>
            <a:endParaRPr/>
          </a:p>
          <a:p>
            <a:pPr indent="-304800" lvl="0" marL="457200" rtl="0" algn="l">
              <a:spcBef>
                <a:spcPts val="0"/>
              </a:spcBef>
              <a:spcAft>
                <a:spcPts val="0"/>
              </a:spcAft>
              <a:buSzPts val="1200"/>
              <a:buAutoNum type="arabicPeriod"/>
            </a:pPr>
            <a:r>
              <a:rPr lang="en"/>
              <a:t>Develop a communication plan to ensure key stakeholders are kept informed of progress throughout the entire process</a:t>
            </a:r>
            <a:endParaRPr/>
          </a:p>
        </p:txBody>
      </p:sp>
      <p:pic>
        <p:nvPicPr>
          <p:cNvPr id="340" name="Google Shape;340;p42" title="Screenshot 2025-11-15 at 6.59.34 PM.png"/>
          <p:cNvPicPr preferRelativeResize="0"/>
          <p:nvPr/>
        </p:nvPicPr>
        <p:blipFill>
          <a:blip r:embed="rId3">
            <a:alphaModFix/>
          </a:blip>
          <a:stretch>
            <a:fillRect/>
          </a:stretch>
        </p:blipFill>
        <p:spPr>
          <a:xfrm>
            <a:off x="4925375" y="1069700"/>
            <a:ext cx="4033927" cy="3180207"/>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43"/>
          <p:cNvSpPr txBox="1"/>
          <p:nvPr>
            <p:ph type="title"/>
          </p:nvPr>
        </p:nvSpPr>
        <p:spPr>
          <a:xfrm>
            <a:off x="811975" y="611740"/>
            <a:ext cx="3993300" cy="989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Data Cleaning</a:t>
            </a:r>
            <a:endParaRPr/>
          </a:p>
        </p:txBody>
      </p:sp>
      <p:sp>
        <p:nvSpPr>
          <p:cNvPr id="346" name="Google Shape;346;p43"/>
          <p:cNvSpPr txBox="1"/>
          <p:nvPr>
            <p:ph idx="1" type="subTitle"/>
          </p:nvPr>
        </p:nvSpPr>
        <p:spPr>
          <a:xfrm>
            <a:off x="722075" y="1660940"/>
            <a:ext cx="4083300" cy="2298300"/>
          </a:xfrm>
          <a:prstGeom prst="rect">
            <a:avLst/>
          </a:prstGeom>
        </p:spPr>
        <p:txBody>
          <a:bodyPr anchorCtr="0" anchor="t" bIns="91425" lIns="91425" spcFirstLastPara="1" rIns="91425" wrap="square" tIns="91425">
            <a:noAutofit/>
          </a:bodyPr>
          <a:lstStyle/>
          <a:p>
            <a:pPr indent="-317500" lvl="0" marL="457200" rtl="0" algn="l">
              <a:lnSpc>
                <a:spcPct val="125000"/>
              </a:lnSpc>
              <a:spcBef>
                <a:spcPts val="0"/>
              </a:spcBef>
              <a:spcAft>
                <a:spcPts val="0"/>
              </a:spcAft>
              <a:buSzPts val="1400"/>
              <a:buChar char="-"/>
            </a:pPr>
            <a:r>
              <a:rPr lang="en" sz="1400"/>
              <a:t>D</a:t>
            </a:r>
            <a:r>
              <a:rPr lang="en" sz="1400"/>
              <a:t>ata processing is conducted in </a:t>
            </a:r>
            <a:r>
              <a:rPr b="1" lang="en" sz="1400"/>
              <a:t>Python</a:t>
            </a:r>
            <a:r>
              <a:rPr lang="en" sz="1400"/>
              <a:t> using Numpy, Pandas, Scikit-Learn, and Tabulate.</a:t>
            </a:r>
            <a:endParaRPr sz="1400"/>
          </a:p>
          <a:p>
            <a:pPr indent="-317500" lvl="0" marL="457200" rtl="0" algn="l">
              <a:lnSpc>
                <a:spcPct val="125000"/>
              </a:lnSpc>
              <a:spcBef>
                <a:spcPts val="600"/>
              </a:spcBef>
              <a:spcAft>
                <a:spcPts val="0"/>
              </a:spcAft>
              <a:buSzPts val="1400"/>
              <a:buChar char="-"/>
            </a:pPr>
            <a:r>
              <a:rPr lang="en" sz="1400"/>
              <a:t>Many columns with </a:t>
            </a:r>
            <a:r>
              <a:rPr b="1" lang="en" sz="1400"/>
              <a:t>excessive null values </a:t>
            </a:r>
            <a:r>
              <a:rPr lang="en" sz="1400"/>
              <a:t>(~⅓ total) / irrelevant features were removed.</a:t>
            </a:r>
            <a:endParaRPr sz="1400"/>
          </a:p>
          <a:p>
            <a:pPr indent="-317500" lvl="0" marL="457200" rtl="0" algn="l">
              <a:lnSpc>
                <a:spcPct val="125000"/>
              </a:lnSpc>
              <a:spcBef>
                <a:spcPts val="600"/>
              </a:spcBef>
              <a:spcAft>
                <a:spcPts val="600"/>
              </a:spcAft>
              <a:buSzPts val="1400"/>
              <a:buChar char="-"/>
            </a:pPr>
            <a:r>
              <a:rPr lang="en" sz="1400"/>
              <a:t>Visualizing the raw data distributions allowed us to see that many features (ie. degrees awarded) are </a:t>
            </a:r>
            <a:r>
              <a:rPr b="1" lang="en" sz="1400"/>
              <a:t>right-skewed</a:t>
            </a:r>
            <a:r>
              <a:rPr lang="en" sz="1400"/>
              <a:t>, attributed to the thousands of community colleges in the US.</a:t>
            </a:r>
            <a:endParaRPr sz="1400"/>
          </a:p>
        </p:txBody>
      </p:sp>
      <p:pic>
        <p:nvPicPr>
          <p:cNvPr id="347" name="Google Shape;347;p43" title="Screenshot 2025-11-15 at 10.57.11 PM.png"/>
          <p:cNvPicPr preferRelativeResize="0"/>
          <p:nvPr/>
        </p:nvPicPr>
        <p:blipFill>
          <a:blip r:embed="rId4">
            <a:alphaModFix/>
          </a:blip>
          <a:stretch>
            <a:fillRect/>
          </a:stretch>
        </p:blipFill>
        <p:spPr>
          <a:xfrm>
            <a:off x="4957675" y="152400"/>
            <a:ext cx="4033926" cy="2500218"/>
          </a:xfrm>
          <a:prstGeom prst="rect">
            <a:avLst/>
          </a:prstGeom>
          <a:noFill/>
          <a:ln>
            <a:noFill/>
          </a:ln>
        </p:spPr>
      </p:pic>
      <p:pic>
        <p:nvPicPr>
          <p:cNvPr id="348" name="Google Shape;348;p43" title="Screenshot 2025-11-15 at 10.59.50 PM.png"/>
          <p:cNvPicPr preferRelativeResize="0"/>
          <p:nvPr/>
        </p:nvPicPr>
        <p:blipFill>
          <a:blip r:embed="rId5">
            <a:alphaModFix/>
          </a:blip>
          <a:stretch>
            <a:fillRect/>
          </a:stretch>
        </p:blipFill>
        <p:spPr>
          <a:xfrm>
            <a:off x="4957675" y="2943493"/>
            <a:ext cx="4033925" cy="1861357"/>
          </a:xfrm>
          <a:prstGeom prst="rect">
            <a:avLst/>
          </a:prstGeom>
          <a:noFill/>
          <a:ln>
            <a:noFill/>
          </a:ln>
        </p:spPr>
      </p:pic>
      <p:sp>
        <p:nvSpPr>
          <p:cNvPr id="349" name="Google Shape;349;p43"/>
          <p:cNvSpPr txBox="1"/>
          <p:nvPr/>
        </p:nvSpPr>
        <p:spPr>
          <a:xfrm>
            <a:off x="4957675" y="2571750"/>
            <a:ext cx="4253400" cy="22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Cairo"/>
                <a:ea typeface="Cairo"/>
                <a:cs typeface="Cairo"/>
                <a:sym typeface="Cairo"/>
              </a:rPr>
              <a:t>Processing function for the college results dataset.</a:t>
            </a:r>
            <a:endParaRPr sz="1200">
              <a:solidFill>
                <a:schemeClr val="dk1"/>
              </a:solidFill>
              <a:latin typeface="Cairo"/>
              <a:ea typeface="Cairo"/>
              <a:cs typeface="Cairo"/>
              <a:sym typeface="Cairo"/>
            </a:endParaRPr>
          </a:p>
        </p:txBody>
      </p:sp>
      <p:sp>
        <p:nvSpPr>
          <p:cNvPr id="350" name="Google Shape;350;p43"/>
          <p:cNvSpPr txBox="1"/>
          <p:nvPr/>
        </p:nvSpPr>
        <p:spPr>
          <a:xfrm>
            <a:off x="4957675" y="4751875"/>
            <a:ext cx="4253400" cy="22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Cairo"/>
                <a:ea typeface="Cairo"/>
                <a:cs typeface="Cairo"/>
                <a:sym typeface="Cairo"/>
              </a:rPr>
              <a:t>Tabulated statistics </a:t>
            </a:r>
            <a:r>
              <a:rPr lang="en" sz="1200">
                <a:solidFill>
                  <a:schemeClr val="dk1"/>
                </a:solidFill>
                <a:latin typeface="Cairo"/>
                <a:ea typeface="Cairo"/>
                <a:cs typeface="Cairo"/>
                <a:sym typeface="Cairo"/>
              </a:rPr>
              <a:t>for the college results dataset.</a:t>
            </a:r>
            <a:endParaRPr sz="1200">
              <a:solidFill>
                <a:schemeClr val="dk1"/>
              </a:solidFill>
              <a:latin typeface="Cairo"/>
              <a:ea typeface="Cairo"/>
              <a:cs typeface="Cairo"/>
              <a:sym typeface="Cairo"/>
            </a:endParaRPr>
          </a:p>
        </p:txBody>
      </p:sp>
      <p:sp>
        <p:nvSpPr>
          <p:cNvPr id="351" name="Google Shape;351;p43"/>
          <p:cNvSpPr txBox="1"/>
          <p:nvPr/>
        </p:nvSpPr>
        <p:spPr>
          <a:xfrm>
            <a:off x="1137925" y="4176850"/>
            <a:ext cx="3341400" cy="60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Cairo"/>
                <a:ea typeface="Cairo"/>
                <a:cs typeface="Cairo"/>
                <a:sym typeface="Cairo"/>
              </a:rPr>
              <a:t>The final database of colleges contains:</a:t>
            </a:r>
            <a:endParaRPr sz="1200">
              <a:solidFill>
                <a:schemeClr val="dk1"/>
              </a:solidFill>
              <a:latin typeface="Cairo"/>
              <a:ea typeface="Cairo"/>
              <a:cs typeface="Cairo"/>
              <a:sym typeface="Cairo"/>
            </a:endParaRPr>
          </a:p>
          <a:p>
            <a:pPr indent="0" lvl="0" marL="0" rtl="0" algn="ctr">
              <a:spcBef>
                <a:spcPts val="0"/>
              </a:spcBef>
              <a:spcAft>
                <a:spcPts val="0"/>
              </a:spcAft>
              <a:buNone/>
            </a:pPr>
            <a:r>
              <a:rPr b="1" lang="en" sz="1600">
                <a:solidFill>
                  <a:schemeClr val="dk1"/>
                </a:solidFill>
                <a:latin typeface="Cairo"/>
                <a:ea typeface="Cairo"/>
                <a:cs typeface="Cairo"/>
                <a:sym typeface="Cairo"/>
              </a:rPr>
              <a:t>21,299 rows</a:t>
            </a:r>
            <a:r>
              <a:rPr lang="en" sz="1600">
                <a:solidFill>
                  <a:schemeClr val="dk1"/>
                </a:solidFill>
                <a:latin typeface="Cairo"/>
                <a:ea typeface="Cairo"/>
                <a:cs typeface="Cairo"/>
                <a:sym typeface="Cairo"/>
              </a:rPr>
              <a:t> and  </a:t>
            </a:r>
            <a:r>
              <a:rPr b="1" lang="en" sz="1600">
                <a:solidFill>
                  <a:schemeClr val="dk1"/>
                </a:solidFill>
                <a:latin typeface="Cairo"/>
                <a:ea typeface="Cairo"/>
                <a:cs typeface="Cairo"/>
                <a:sym typeface="Cairo"/>
              </a:rPr>
              <a:t>29 columns</a:t>
            </a:r>
            <a:endParaRPr b="1" sz="1600">
              <a:solidFill>
                <a:schemeClr val="dk1"/>
              </a:solidFill>
              <a:latin typeface="Cairo"/>
              <a:ea typeface="Cairo"/>
              <a:cs typeface="Cairo"/>
              <a:sym typeface="Cair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44"/>
          <p:cNvSpPr txBox="1"/>
          <p:nvPr>
            <p:ph type="title"/>
          </p:nvPr>
        </p:nvSpPr>
        <p:spPr>
          <a:xfrm>
            <a:off x="3405200" y="1974749"/>
            <a:ext cx="5546400" cy="119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800"/>
              <a:t>All code is included @</a:t>
            </a:r>
            <a:endParaRPr sz="3800"/>
          </a:p>
          <a:p>
            <a:pPr indent="0" lvl="0" marL="0" rtl="0" algn="l">
              <a:spcBef>
                <a:spcPts val="0"/>
              </a:spcBef>
              <a:spcAft>
                <a:spcPts val="0"/>
              </a:spcAft>
              <a:buNone/>
            </a:pPr>
            <a:r>
              <a:rPr lang="en" sz="2400" u="sng">
                <a:solidFill>
                  <a:schemeClr val="hlink"/>
                </a:solidFill>
                <a:hlinkClick r:id="rId3"/>
              </a:rPr>
              <a:t>github.com/KevinGeng07/Acardemy</a:t>
            </a:r>
            <a:endParaRPr/>
          </a:p>
        </p:txBody>
      </p:sp>
      <p:pic>
        <p:nvPicPr>
          <p:cNvPr id="357" name="Google Shape;357;p44"/>
          <p:cNvPicPr preferRelativeResize="0"/>
          <p:nvPr/>
        </p:nvPicPr>
        <p:blipFill>
          <a:blip r:embed="rId4">
            <a:alphaModFix/>
          </a:blip>
          <a:stretch>
            <a:fillRect/>
          </a:stretch>
        </p:blipFill>
        <p:spPr>
          <a:xfrm flipH="1">
            <a:off x="10" y="0"/>
            <a:ext cx="3405191" cy="5143500"/>
          </a:xfrm>
          <a:prstGeom prst="rect">
            <a:avLst/>
          </a:prstGeom>
          <a:noFill/>
          <a:ln>
            <a:noFill/>
          </a:ln>
        </p:spPr>
      </p:pic>
      <p:grpSp>
        <p:nvGrpSpPr>
          <p:cNvPr id="358" name="Google Shape;358;p44"/>
          <p:cNvGrpSpPr/>
          <p:nvPr/>
        </p:nvGrpSpPr>
        <p:grpSpPr>
          <a:xfrm rot="756538">
            <a:off x="5159567" y="-1610422"/>
            <a:ext cx="4574157" cy="3479412"/>
            <a:chOff x="1522650" y="1117750"/>
            <a:chExt cx="4574075" cy="3479350"/>
          </a:xfrm>
        </p:grpSpPr>
        <p:sp>
          <p:nvSpPr>
            <p:cNvPr id="359" name="Google Shape;359;p44"/>
            <p:cNvSpPr/>
            <p:nvPr/>
          </p:nvSpPr>
          <p:spPr>
            <a:xfrm>
              <a:off x="2305900" y="1117750"/>
              <a:ext cx="3790825" cy="3217100"/>
            </a:xfrm>
            <a:custGeom>
              <a:rect b="b" l="l" r="r" t="t"/>
              <a:pathLst>
                <a:path extrusionOk="0" h="128684" w="151633">
                  <a:moveTo>
                    <a:pt x="59573" y="1190"/>
                  </a:moveTo>
                  <a:lnTo>
                    <a:pt x="87345" y="18391"/>
                  </a:lnTo>
                  <a:cubicBezTo>
                    <a:pt x="87254" y="18737"/>
                    <a:pt x="87376" y="19117"/>
                    <a:pt x="87682" y="19337"/>
                  </a:cubicBezTo>
                  <a:cubicBezTo>
                    <a:pt x="87712" y="19358"/>
                    <a:pt x="87742" y="19374"/>
                    <a:pt x="87773" y="19391"/>
                  </a:cubicBezTo>
                  <a:lnTo>
                    <a:pt x="73089" y="35287"/>
                  </a:lnTo>
                  <a:cubicBezTo>
                    <a:pt x="73041" y="35228"/>
                    <a:pt x="72987" y="35173"/>
                    <a:pt x="72923" y="35127"/>
                  </a:cubicBezTo>
                  <a:cubicBezTo>
                    <a:pt x="72772" y="35017"/>
                    <a:pt x="72594" y="34961"/>
                    <a:pt x="72410" y="34961"/>
                  </a:cubicBezTo>
                  <a:cubicBezTo>
                    <a:pt x="72364" y="34961"/>
                    <a:pt x="72317" y="34964"/>
                    <a:pt x="72269" y="34972"/>
                  </a:cubicBezTo>
                  <a:lnTo>
                    <a:pt x="59361" y="1513"/>
                  </a:lnTo>
                  <a:cubicBezTo>
                    <a:pt x="59397" y="1478"/>
                    <a:pt x="59435" y="1443"/>
                    <a:pt x="59466" y="1400"/>
                  </a:cubicBezTo>
                  <a:cubicBezTo>
                    <a:pt x="59513" y="1335"/>
                    <a:pt x="59546" y="1262"/>
                    <a:pt x="59573" y="1190"/>
                  </a:cubicBezTo>
                  <a:close/>
                  <a:moveTo>
                    <a:pt x="57905" y="1155"/>
                  </a:moveTo>
                  <a:cubicBezTo>
                    <a:pt x="57962" y="1330"/>
                    <a:pt x="58069" y="1490"/>
                    <a:pt x="58229" y="1604"/>
                  </a:cubicBezTo>
                  <a:cubicBezTo>
                    <a:pt x="58385" y="1716"/>
                    <a:pt x="58564" y="1770"/>
                    <a:pt x="58744" y="1770"/>
                  </a:cubicBezTo>
                  <a:cubicBezTo>
                    <a:pt x="58890" y="1770"/>
                    <a:pt x="59035" y="1731"/>
                    <a:pt x="59165" y="1661"/>
                  </a:cubicBezTo>
                  <a:lnTo>
                    <a:pt x="72044" y="35042"/>
                  </a:lnTo>
                  <a:cubicBezTo>
                    <a:pt x="71907" y="35103"/>
                    <a:pt x="71787" y="35197"/>
                    <a:pt x="71696" y="35320"/>
                  </a:cubicBezTo>
                  <a:lnTo>
                    <a:pt x="34939" y="10633"/>
                  </a:lnTo>
                  <a:cubicBezTo>
                    <a:pt x="34967" y="10533"/>
                    <a:pt x="34978" y="10431"/>
                    <a:pt x="34971" y="10330"/>
                  </a:cubicBezTo>
                  <a:lnTo>
                    <a:pt x="57905" y="1155"/>
                  </a:lnTo>
                  <a:close/>
                  <a:moveTo>
                    <a:pt x="34896" y="10886"/>
                  </a:moveTo>
                  <a:lnTo>
                    <a:pt x="71585" y="35528"/>
                  </a:lnTo>
                  <a:cubicBezTo>
                    <a:pt x="71451" y="35873"/>
                    <a:pt x="71547" y="36273"/>
                    <a:pt x="71839" y="36520"/>
                  </a:cubicBezTo>
                  <a:lnTo>
                    <a:pt x="61150" y="46075"/>
                  </a:lnTo>
                  <a:cubicBezTo>
                    <a:pt x="61131" y="46059"/>
                    <a:pt x="61114" y="46040"/>
                    <a:pt x="61092" y="46024"/>
                  </a:cubicBezTo>
                  <a:cubicBezTo>
                    <a:pt x="60938" y="45913"/>
                    <a:pt x="60760" y="45860"/>
                    <a:pt x="60583" y="45860"/>
                  </a:cubicBezTo>
                  <a:cubicBezTo>
                    <a:pt x="60438" y="45860"/>
                    <a:pt x="60294" y="45896"/>
                    <a:pt x="60165" y="45964"/>
                  </a:cubicBezTo>
                  <a:lnTo>
                    <a:pt x="34896" y="10886"/>
                  </a:lnTo>
                  <a:close/>
                  <a:moveTo>
                    <a:pt x="88012" y="19481"/>
                  </a:moveTo>
                  <a:cubicBezTo>
                    <a:pt x="88073" y="19495"/>
                    <a:pt x="88135" y="19503"/>
                    <a:pt x="88199" y="19503"/>
                  </a:cubicBezTo>
                  <a:cubicBezTo>
                    <a:pt x="88236" y="19503"/>
                    <a:pt x="88270" y="19496"/>
                    <a:pt x="88308" y="19491"/>
                  </a:cubicBezTo>
                  <a:lnTo>
                    <a:pt x="90601" y="57808"/>
                  </a:lnTo>
                  <a:cubicBezTo>
                    <a:pt x="90477" y="57828"/>
                    <a:pt x="90359" y="57878"/>
                    <a:pt x="90253" y="57948"/>
                  </a:cubicBezTo>
                  <a:lnTo>
                    <a:pt x="73040" y="36456"/>
                  </a:lnTo>
                  <a:cubicBezTo>
                    <a:pt x="73069" y="36426"/>
                    <a:pt x="73102" y="36397"/>
                    <a:pt x="73126" y="36363"/>
                  </a:cubicBezTo>
                  <a:cubicBezTo>
                    <a:pt x="73264" y="36171"/>
                    <a:pt x="73319" y="35936"/>
                    <a:pt x="73280" y="35702"/>
                  </a:cubicBezTo>
                  <a:cubicBezTo>
                    <a:pt x="73268" y="35629"/>
                    <a:pt x="73244" y="35561"/>
                    <a:pt x="73216" y="35494"/>
                  </a:cubicBezTo>
                  <a:lnTo>
                    <a:pt x="88012" y="19481"/>
                  </a:lnTo>
                  <a:close/>
                  <a:moveTo>
                    <a:pt x="88769" y="19295"/>
                  </a:moveTo>
                  <a:lnTo>
                    <a:pt x="121569" y="41232"/>
                  </a:lnTo>
                  <a:cubicBezTo>
                    <a:pt x="121516" y="41429"/>
                    <a:pt x="121532" y="41636"/>
                    <a:pt x="121612" y="41820"/>
                  </a:cubicBezTo>
                  <a:lnTo>
                    <a:pt x="91516" y="58252"/>
                  </a:lnTo>
                  <a:cubicBezTo>
                    <a:pt x="91455" y="58141"/>
                    <a:pt x="91371" y="58040"/>
                    <a:pt x="91261" y="57962"/>
                  </a:cubicBezTo>
                  <a:cubicBezTo>
                    <a:pt x="91131" y="57868"/>
                    <a:pt x="90984" y="57820"/>
                    <a:pt x="90835" y="57804"/>
                  </a:cubicBezTo>
                  <a:lnTo>
                    <a:pt x="88539" y="19431"/>
                  </a:lnTo>
                  <a:cubicBezTo>
                    <a:pt x="88621" y="19396"/>
                    <a:pt x="88699" y="19354"/>
                    <a:pt x="88769" y="19295"/>
                  </a:cubicBezTo>
                  <a:close/>
                  <a:moveTo>
                    <a:pt x="72858" y="36603"/>
                  </a:moveTo>
                  <a:lnTo>
                    <a:pt x="90079" y="58104"/>
                  </a:lnTo>
                  <a:cubicBezTo>
                    <a:pt x="90062" y="58125"/>
                    <a:pt x="90041" y="58144"/>
                    <a:pt x="90025" y="58165"/>
                  </a:cubicBezTo>
                  <a:cubicBezTo>
                    <a:pt x="89989" y="58216"/>
                    <a:pt x="89960" y="58268"/>
                    <a:pt x="89936" y="58323"/>
                  </a:cubicBezTo>
                  <a:lnTo>
                    <a:pt x="61457" y="46818"/>
                  </a:lnTo>
                  <a:cubicBezTo>
                    <a:pt x="61473" y="46617"/>
                    <a:pt x="61422" y="46416"/>
                    <a:pt x="61307" y="46247"/>
                  </a:cubicBezTo>
                  <a:lnTo>
                    <a:pt x="72044" y="36651"/>
                  </a:lnTo>
                  <a:cubicBezTo>
                    <a:pt x="72160" y="36702"/>
                    <a:pt x="72283" y="36731"/>
                    <a:pt x="72406" y="36731"/>
                  </a:cubicBezTo>
                  <a:cubicBezTo>
                    <a:pt x="72565" y="36731"/>
                    <a:pt x="72719" y="36684"/>
                    <a:pt x="72858" y="36603"/>
                  </a:cubicBezTo>
                  <a:close/>
                  <a:moveTo>
                    <a:pt x="29406" y="22188"/>
                  </a:moveTo>
                  <a:lnTo>
                    <a:pt x="59857" y="46227"/>
                  </a:lnTo>
                  <a:cubicBezTo>
                    <a:pt x="59573" y="46625"/>
                    <a:pt x="59665" y="47178"/>
                    <a:pt x="60061" y="47462"/>
                  </a:cubicBezTo>
                  <a:cubicBezTo>
                    <a:pt x="60098" y="47488"/>
                    <a:pt x="60135" y="47509"/>
                    <a:pt x="60173" y="47529"/>
                  </a:cubicBezTo>
                  <a:lnTo>
                    <a:pt x="58655" y="58545"/>
                  </a:lnTo>
                  <a:cubicBezTo>
                    <a:pt x="58595" y="58532"/>
                    <a:pt x="58534" y="58525"/>
                    <a:pt x="58473" y="58525"/>
                  </a:cubicBezTo>
                  <a:cubicBezTo>
                    <a:pt x="58354" y="58525"/>
                    <a:pt x="58236" y="58550"/>
                    <a:pt x="58125" y="58596"/>
                  </a:cubicBezTo>
                  <a:lnTo>
                    <a:pt x="29406" y="22188"/>
                  </a:lnTo>
                  <a:close/>
                  <a:moveTo>
                    <a:pt x="16326" y="26247"/>
                  </a:moveTo>
                  <a:lnTo>
                    <a:pt x="57750" y="58893"/>
                  </a:lnTo>
                  <a:cubicBezTo>
                    <a:pt x="57750" y="58894"/>
                    <a:pt x="57749" y="58894"/>
                    <a:pt x="57748" y="58895"/>
                  </a:cubicBezTo>
                  <a:cubicBezTo>
                    <a:pt x="57632" y="59054"/>
                    <a:pt x="57582" y="59240"/>
                    <a:pt x="57584" y="59421"/>
                  </a:cubicBezTo>
                  <a:lnTo>
                    <a:pt x="33209" y="61477"/>
                  </a:lnTo>
                  <a:cubicBezTo>
                    <a:pt x="33171" y="61253"/>
                    <a:pt x="33049" y="61044"/>
                    <a:pt x="32851" y="60900"/>
                  </a:cubicBezTo>
                  <a:cubicBezTo>
                    <a:pt x="32696" y="60788"/>
                    <a:pt x="32515" y="60735"/>
                    <a:pt x="32336" y="60735"/>
                  </a:cubicBezTo>
                  <a:cubicBezTo>
                    <a:pt x="32231" y="60735"/>
                    <a:pt x="32126" y="60753"/>
                    <a:pt x="32028" y="60789"/>
                  </a:cubicBezTo>
                  <a:lnTo>
                    <a:pt x="16086" y="26436"/>
                  </a:lnTo>
                  <a:cubicBezTo>
                    <a:pt x="16176" y="26387"/>
                    <a:pt x="16257" y="26325"/>
                    <a:pt x="16326" y="26247"/>
                  </a:cubicBezTo>
                  <a:close/>
                  <a:moveTo>
                    <a:pt x="57622" y="59652"/>
                  </a:moveTo>
                  <a:cubicBezTo>
                    <a:pt x="57674" y="59839"/>
                    <a:pt x="57783" y="60008"/>
                    <a:pt x="57952" y="60129"/>
                  </a:cubicBezTo>
                  <a:cubicBezTo>
                    <a:pt x="58054" y="60201"/>
                    <a:pt x="58165" y="60247"/>
                    <a:pt x="58279" y="60272"/>
                  </a:cubicBezTo>
                  <a:lnTo>
                    <a:pt x="55785" y="68604"/>
                  </a:lnTo>
                  <a:cubicBezTo>
                    <a:pt x="55759" y="68602"/>
                    <a:pt x="55732" y="68601"/>
                    <a:pt x="55705" y="68601"/>
                  </a:cubicBezTo>
                  <a:cubicBezTo>
                    <a:pt x="55430" y="68601"/>
                    <a:pt x="55160" y="68726"/>
                    <a:pt x="54987" y="68966"/>
                  </a:cubicBezTo>
                  <a:cubicBezTo>
                    <a:pt x="54939" y="69034"/>
                    <a:pt x="54905" y="69108"/>
                    <a:pt x="54878" y="69182"/>
                  </a:cubicBezTo>
                  <a:lnTo>
                    <a:pt x="33192" y="61843"/>
                  </a:lnTo>
                  <a:cubicBezTo>
                    <a:pt x="33203" y="61799"/>
                    <a:pt x="33210" y="61755"/>
                    <a:pt x="33214" y="61709"/>
                  </a:cubicBezTo>
                  <a:lnTo>
                    <a:pt x="57622" y="59652"/>
                  </a:lnTo>
                  <a:close/>
                  <a:moveTo>
                    <a:pt x="61404" y="47049"/>
                  </a:moveTo>
                  <a:lnTo>
                    <a:pt x="89872" y="58550"/>
                  </a:lnTo>
                  <a:cubicBezTo>
                    <a:pt x="89825" y="58868"/>
                    <a:pt x="89949" y="59201"/>
                    <a:pt x="90228" y="59401"/>
                  </a:cubicBezTo>
                  <a:cubicBezTo>
                    <a:pt x="90327" y="59471"/>
                    <a:pt x="90435" y="59515"/>
                    <a:pt x="90546" y="59541"/>
                  </a:cubicBezTo>
                  <a:lnTo>
                    <a:pt x="88027" y="76730"/>
                  </a:lnTo>
                  <a:cubicBezTo>
                    <a:pt x="88011" y="76729"/>
                    <a:pt x="87994" y="76729"/>
                    <a:pt x="87977" y="76729"/>
                  </a:cubicBezTo>
                  <a:cubicBezTo>
                    <a:pt x="87931" y="76729"/>
                    <a:pt x="87884" y="76732"/>
                    <a:pt x="87837" y="76740"/>
                  </a:cubicBezTo>
                  <a:cubicBezTo>
                    <a:pt x="87715" y="76760"/>
                    <a:pt x="87603" y="76805"/>
                    <a:pt x="87501" y="76869"/>
                  </a:cubicBezTo>
                  <a:lnTo>
                    <a:pt x="61265" y="47294"/>
                  </a:lnTo>
                  <a:cubicBezTo>
                    <a:pt x="61275" y="47282"/>
                    <a:pt x="61288" y="47273"/>
                    <a:pt x="61297" y="47259"/>
                  </a:cubicBezTo>
                  <a:cubicBezTo>
                    <a:pt x="61344" y="47194"/>
                    <a:pt x="61377" y="47123"/>
                    <a:pt x="61404" y="47049"/>
                  </a:cubicBezTo>
                  <a:close/>
                  <a:moveTo>
                    <a:pt x="61096" y="47455"/>
                  </a:moveTo>
                  <a:lnTo>
                    <a:pt x="87328" y="77024"/>
                  </a:lnTo>
                  <a:cubicBezTo>
                    <a:pt x="87322" y="77033"/>
                    <a:pt x="87314" y="77039"/>
                    <a:pt x="87308" y="77047"/>
                  </a:cubicBezTo>
                  <a:lnTo>
                    <a:pt x="59297" y="59712"/>
                  </a:lnTo>
                  <a:cubicBezTo>
                    <a:pt x="59429" y="59348"/>
                    <a:pt x="59315" y="58926"/>
                    <a:pt x="58985" y="58689"/>
                  </a:cubicBezTo>
                  <a:cubicBezTo>
                    <a:pt x="58952" y="58665"/>
                    <a:pt x="58916" y="58648"/>
                    <a:pt x="58882" y="58628"/>
                  </a:cubicBezTo>
                  <a:lnTo>
                    <a:pt x="60400" y="47607"/>
                  </a:lnTo>
                  <a:cubicBezTo>
                    <a:pt x="60459" y="47619"/>
                    <a:pt x="60519" y="47627"/>
                    <a:pt x="60578" y="47627"/>
                  </a:cubicBezTo>
                  <a:cubicBezTo>
                    <a:pt x="60762" y="47627"/>
                    <a:pt x="60943" y="47564"/>
                    <a:pt x="61096" y="47455"/>
                  </a:cubicBezTo>
                  <a:close/>
                  <a:moveTo>
                    <a:pt x="59189" y="59922"/>
                  </a:moveTo>
                  <a:lnTo>
                    <a:pt x="87178" y="77244"/>
                  </a:lnTo>
                  <a:cubicBezTo>
                    <a:pt x="87172" y="77259"/>
                    <a:pt x="87166" y="77275"/>
                    <a:pt x="87161" y="77291"/>
                  </a:cubicBezTo>
                  <a:lnTo>
                    <a:pt x="56571" y="69673"/>
                  </a:lnTo>
                  <a:cubicBezTo>
                    <a:pt x="56646" y="69338"/>
                    <a:pt x="56520" y="68976"/>
                    <a:pt x="56224" y="68763"/>
                  </a:cubicBezTo>
                  <a:cubicBezTo>
                    <a:pt x="56157" y="68717"/>
                    <a:pt x="56087" y="68682"/>
                    <a:pt x="56015" y="68656"/>
                  </a:cubicBezTo>
                  <a:lnTo>
                    <a:pt x="58519" y="60290"/>
                  </a:lnTo>
                  <a:cubicBezTo>
                    <a:pt x="58777" y="60275"/>
                    <a:pt x="59025" y="60152"/>
                    <a:pt x="59188" y="59926"/>
                  </a:cubicBezTo>
                  <a:cubicBezTo>
                    <a:pt x="59189" y="59924"/>
                    <a:pt x="59189" y="59923"/>
                    <a:pt x="59189" y="59922"/>
                  </a:cubicBezTo>
                  <a:close/>
                  <a:moveTo>
                    <a:pt x="6382" y="54567"/>
                  </a:moveTo>
                  <a:lnTo>
                    <a:pt x="31456" y="61554"/>
                  </a:lnTo>
                  <a:cubicBezTo>
                    <a:pt x="31440" y="61772"/>
                    <a:pt x="31506" y="61990"/>
                    <a:pt x="31643" y="62166"/>
                  </a:cubicBezTo>
                  <a:lnTo>
                    <a:pt x="15546" y="78173"/>
                  </a:lnTo>
                  <a:cubicBezTo>
                    <a:pt x="15506" y="78130"/>
                    <a:pt x="15461" y="78092"/>
                    <a:pt x="15414" y="78055"/>
                  </a:cubicBezTo>
                  <a:cubicBezTo>
                    <a:pt x="15260" y="77944"/>
                    <a:pt x="15081" y="77892"/>
                    <a:pt x="14905" y="77892"/>
                  </a:cubicBezTo>
                  <a:cubicBezTo>
                    <a:pt x="14826" y="77892"/>
                    <a:pt x="14747" y="77902"/>
                    <a:pt x="14671" y="77923"/>
                  </a:cubicBezTo>
                  <a:lnTo>
                    <a:pt x="6061" y="55104"/>
                  </a:lnTo>
                  <a:cubicBezTo>
                    <a:pt x="6125" y="55054"/>
                    <a:pt x="6183" y="54997"/>
                    <a:pt x="6233" y="54928"/>
                  </a:cubicBezTo>
                  <a:cubicBezTo>
                    <a:pt x="6313" y="54818"/>
                    <a:pt x="6360" y="54692"/>
                    <a:pt x="6382" y="54567"/>
                  </a:cubicBezTo>
                  <a:close/>
                  <a:moveTo>
                    <a:pt x="91099" y="59489"/>
                  </a:moveTo>
                  <a:lnTo>
                    <a:pt x="104457" y="79682"/>
                  </a:lnTo>
                  <a:cubicBezTo>
                    <a:pt x="104363" y="79741"/>
                    <a:pt x="104277" y="79819"/>
                    <a:pt x="104210" y="79913"/>
                  </a:cubicBezTo>
                  <a:cubicBezTo>
                    <a:pt x="104146" y="80003"/>
                    <a:pt x="104103" y="80102"/>
                    <a:pt x="104076" y="80204"/>
                  </a:cubicBezTo>
                  <a:lnTo>
                    <a:pt x="88866" y="77650"/>
                  </a:lnTo>
                  <a:cubicBezTo>
                    <a:pt x="88877" y="77362"/>
                    <a:pt x="88749" y="77075"/>
                    <a:pt x="88499" y="76896"/>
                  </a:cubicBezTo>
                  <a:cubicBezTo>
                    <a:pt x="88425" y="76842"/>
                    <a:pt x="88344" y="76806"/>
                    <a:pt x="88260" y="76778"/>
                  </a:cubicBezTo>
                  <a:lnTo>
                    <a:pt x="90783" y="59563"/>
                  </a:lnTo>
                  <a:cubicBezTo>
                    <a:pt x="90892" y="59558"/>
                    <a:pt x="90999" y="59534"/>
                    <a:pt x="91099" y="59489"/>
                  </a:cubicBezTo>
                  <a:close/>
                  <a:moveTo>
                    <a:pt x="33100" y="62061"/>
                  </a:moveTo>
                  <a:lnTo>
                    <a:pt x="54828" y="69413"/>
                  </a:lnTo>
                  <a:cubicBezTo>
                    <a:pt x="54804" y="69712"/>
                    <a:pt x="54931" y="70016"/>
                    <a:pt x="55192" y="70201"/>
                  </a:cubicBezTo>
                  <a:cubicBezTo>
                    <a:pt x="55275" y="70262"/>
                    <a:pt x="55369" y="70305"/>
                    <a:pt x="55466" y="70333"/>
                  </a:cubicBezTo>
                  <a:lnTo>
                    <a:pt x="54144" y="97291"/>
                  </a:lnTo>
                  <a:cubicBezTo>
                    <a:pt x="54112" y="97293"/>
                    <a:pt x="54080" y="97293"/>
                    <a:pt x="54049" y="97298"/>
                  </a:cubicBezTo>
                  <a:cubicBezTo>
                    <a:pt x="53964" y="97313"/>
                    <a:pt x="53885" y="97342"/>
                    <a:pt x="53809" y="97378"/>
                  </a:cubicBezTo>
                  <a:lnTo>
                    <a:pt x="32845" y="62338"/>
                  </a:lnTo>
                  <a:cubicBezTo>
                    <a:pt x="32924" y="62281"/>
                    <a:pt x="32998" y="62217"/>
                    <a:pt x="33057" y="62136"/>
                  </a:cubicBezTo>
                  <a:cubicBezTo>
                    <a:pt x="33074" y="62112"/>
                    <a:pt x="33085" y="62086"/>
                    <a:pt x="33100" y="62061"/>
                  </a:cubicBezTo>
                  <a:close/>
                  <a:moveTo>
                    <a:pt x="56487" y="69893"/>
                  </a:moveTo>
                  <a:lnTo>
                    <a:pt x="87105" y="77517"/>
                  </a:lnTo>
                  <a:cubicBezTo>
                    <a:pt x="87088" y="77681"/>
                    <a:pt x="87116" y="77843"/>
                    <a:pt x="87186" y="77992"/>
                  </a:cubicBezTo>
                  <a:lnTo>
                    <a:pt x="54942" y="97700"/>
                  </a:lnTo>
                  <a:cubicBezTo>
                    <a:pt x="54883" y="97604"/>
                    <a:pt x="54803" y="97519"/>
                    <a:pt x="54708" y="97452"/>
                  </a:cubicBezTo>
                  <a:cubicBezTo>
                    <a:pt x="54609" y="97379"/>
                    <a:pt x="54496" y="97331"/>
                    <a:pt x="54379" y="97305"/>
                  </a:cubicBezTo>
                  <a:lnTo>
                    <a:pt x="55700" y="70367"/>
                  </a:lnTo>
                  <a:lnTo>
                    <a:pt x="55705" y="70367"/>
                  </a:lnTo>
                  <a:cubicBezTo>
                    <a:pt x="55753" y="70367"/>
                    <a:pt x="55802" y="70364"/>
                    <a:pt x="55850" y="70355"/>
                  </a:cubicBezTo>
                  <a:cubicBezTo>
                    <a:pt x="56084" y="70317"/>
                    <a:pt x="56287" y="70190"/>
                    <a:pt x="56427" y="69997"/>
                  </a:cubicBezTo>
                  <a:cubicBezTo>
                    <a:pt x="56450" y="69964"/>
                    <a:pt x="56468" y="69927"/>
                    <a:pt x="56487" y="69893"/>
                  </a:cubicBezTo>
                  <a:close/>
                  <a:moveTo>
                    <a:pt x="31811" y="62331"/>
                  </a:moveTo>
                  <a:cubicBezTo>
                    <a:pt x="31814" y="62333"/>
                    <a:pt x="31817" y="62338"/>
                    <a:pt x="31821" y="62340"/>
                  </a:cubicBezTo>
                  <a:cubicBezTo>
                    <a:pt x="31978" y="62452"/>
                    <a:pt x="32156" y="62506"/>
                    <a:pt x="32336" y="62506"/>
                  </a:cubicBezTo>
                  <a:cubicBezTo>
                    <a:pt x="32439" y="62506"/>
                    <a:pt x="32539" y="62482"/>
                    <a:pt x="32636" y="62447"/>
                  </a:cubicBezTo>
                  <a:lnTo>
                    <a:pt x="53611" y="97508"/>
                  </a:lnTo>
                  <a:cubicBezTo>
                    <a:pt x="53561" y="97551"/>
                    <a:pt x="53513" y="97602"/>
                    <a:pt x="53473" y="97657"/>
                  </a:cubicBezTo>
                  <a:cubicBezTo>
                    <a:pt x="53449" y="97691"/>
                    <a:pt x="53432" y="97726"/>
                    <a:pt x="53414" y="97761"/>
                  </a:cubicBezTo>
                  <a:lnTo>
                    <a:pt x="15678" y="79186"/>
                  </a:lnTo>
                  <a:cubicBezTo>
                    <a:pt x="15816" y="78926"/>
                    <a:pt x="15811" y="78622"/>
                    <a:pt x="15682" y="78371"/>
                  </a:cubicBezTo>
                  <a:lnTo>
                    <a:pt x="31811" y="62331"/>
                  </a:lnTo>
                  <a:close/>
                  <a:moveTo>
                    <a:pt x="1615" y="71499"/>
                  </a:moveTo>
                  <a:lnTo>
                    <a:pt x="14037" y="78573"/>
                  </a:lnTo>
                  <a:cubicBezTo>
                    <a:pt x="13958" y="78911"/>
                    <a:pt x="14084" y="79279"/>
                    <a:pt x="14383" y="79494"/>
                  </a:cubicBezTo>
                  <a:cubicBezTo>
                    <a:pt x="14539" y="79606"/>
                    <a:pt x="14719" y="79660"/>
                    <a:pt x="14898" y="79660"/>
                  </a:cubicBezTo>
                  <a:cubicBezTo>
                    <a:pt x="15136" y="79660"/>
                    <a:pt x="15368" y="79558"/>
                    <a:pt x="15538" y="79377"/>
                  </a:cubicBezTo>
                  <a:lnTo>
                    <a:pt x="53328" y="97978"/>
                  </a:lnTo>
                  <a:cubicBezTo>
                    <a:pt x="53297" y="98118"/>
                    <a:pt x="53305" y="98265"/>
                    <a:pt x="53342" y="98402"/>
                  </a:cubicBezTo>
                  <a:lnTo>
                    <a:pt x="44172" y="100939"/>
                  </a:lnTo>
                  <a:cubicBezTo>
                    <a:pt x="44109" y="100823"/>
                    <a:pt x="44023" y="100722"/>
                    <a:pt x="43914" y="100644"/>
                  </a:cubicBezTo>
                  <a:cubicBezTo>
                    <a:pt x="43762" y="100534"/>
                    <a:pt x="43583" y="100477"/>
                    <a:pt x="43400" y="100477"/>
                  </a:cubicBezTo>
                  <a:cubicBezTo>
                    <a:pt x="43351" y="100477"/>
                    <a:pt x="43302" y="100481"/>
                    <a:pt x="43253" y="100489"/>
                  </a:cubicBezTo>
                  <a:cubicBezTo>
                    <a:pt x="43020" y="100528"/>
                    <a:pt x="42817" y="100655"/>
                    <a:pt x="42677" y="100848"/>
                  </a:cubicBezTo>
                  <a:cubicBezTo>
                    <a:pt x="42516" y="101072"/>
                    <a:pt x="42479" y="101346"/>
                    <a:pt x="42546" y="101594"/>
                  </a:cubicBezTo>
                  <a:lnTo>
                    <a:pt x="31935" y="108097"/>
                  </a:lnTo>
                  <a:cubicBezTo>
                    <a:pt x="31872" y="107978"/>
                    <a:pt x="31783" y="107872"/>
                    <a:pt x="31671" y="107790"/>
                  </a:cubicBezTo>
                  <a:cubicBezTo>
                    <a:pt x="31516" y="107679"/>
                    <a:pt x="31337" y="107626"/>
                    <a:pt x="31160" y="107626"/>
                  </a:cubicBezTo>
                  <a:cubicBezTo>
                    <a:pt x="30986" y="107626"/>
                    <a:pt x="30812" y="107678"/>
                    <a:pt x="30664" y="107776"/>
                  </a:cubicBezTo>
                  <a:lnTo>
                    <a:pt x="1598" y="71519"/>
                  </a:lnTo>
                  <a:cubicBezTo>
                    <a:pt x="1603" y="71511"/>
                    <a:pt x="1609" y="71506"/>
                    <a:pt x="1615" y="71499"/>
                  </a:cubicBezTo>
                  <a:close/>
                  <a:moveTo>
                    <a:pt x="87314" y="78191"/>
                  </a:moveTo>
                  <a:cubicBezTo>
                    <a:pt x="87360" y="78243"/>
                    <a:pt x="87409" y="78293"/>
                    <a:pt x="87467" y="78334"/>
                  </a:cubicBezTo>
                  <a:cubicBezTo>
                    <a:pt x="87623" y="78447"/>
                    <a:pt x="87803" y="78500"/>
                    <a:pt x="87981" y="78500"/>
                  </a:cubicBezTo>
                  <a:cubicBezTo>
                    <a:pt x="88023" y="78500"/>
                    <a:pt x="88063" y="78493"/>
                    <a:pt x="88103" y="78485"/>
                  </a:cubicBezTo>
                  <a:lnTo>
                    <a:pt x="95457" y="108915"/>
                  </a:lnTo>
                  <a:cubicBezTo>
                    <a:pt x="95228" y="108955"/>
                    <a:pt x="95026" y="109080"/>
                    <a:pt x="94890" y="109271"/>
                  </a:cubicBezTo>
                  <a:cubicBezTo>
                    <a:pt x="94886" y="109276"/>
                    <a:pt x="94884" y="109281"/>
                    <a:pt x="94880" y="109287"/>
                  </a:cubicBezTo>
                  <a:lnTo>
                    <a:pt x="55049" y="98390"/>
                  </a:lnTo>
                  <a:cubicBezTo>
                    <a:pt x="55079" y="98272"/>
                    <a:pt x="55087" y="98149"/>
                    <a:pt x="55066" y="98026"/>
                  </a:cubicBezTo>
                  <a:cubicBezTo>
                    <a:pt x="55060" y="97989"/>
                    <a:pt x="55048" y="97954"/>
                    <a:pt x="55038" y="97917"/>
                  </a:cubicBezTo>
                  <a:lnTo>
                    <a:pt x="87314" y="78191"/>
                  </a:lnTo>
                  <a:close/>
                  <a:moveTo>
                    <a:pt x="42637" y="101815"/>
                  </a:moveTo>
                  <a:cubicBezTo>
                    <a:pt x="42697" y="101917"/>
                    <a:pt x="42779" y="102009"/>
                    <a:pt x="42882" y="102083"/>
                  </a:cubicBezTo>
                  <a:cubicBezTo>
                    <a:pt x="43034" y="102192"/>
                    <a:pt x="43212" y="102249"/>
                    <a:pt x="43395" y="102249"/>
                  </a:cubicBezTo>
                  <a:cubicBezTo>
                    <a:pt x="43443" y="102249"/>
                    <a:pt x="43493" y="102245"/>
                    <a:pt x="43541" y="102237"/>
                  </a:cubicBezTo>
                  <a:cubicBezTo>
                    <a:pt x="43588" y="102229"/>
                    <a:pt x="43633" y="102216"/>
                    <a:pt x="43679" y="102201"/>
                  </a:cubicBezTo>
                  <a:lnTo>
                    <a:pt x="55444" y="118817"/>
                  </a:lnTo>
                  <a:cubicBezTo>
                    <a:pt x="55361" y="118874"/>
                    <a:pt x="55285" y="118944"/>
                    <a:pt x="55225" y="119027"/>
                  </a:cubicBezTo>
                  <a:cubicBezTo>
                    <a:pt x="55134" y="119155"/>
                    <a:pt x="55081" y="119302"/>
                    <a:pt x="55066" y="119454"/>
                  </a:cubicBezTo>
                  <a:lnTo>
                    <a:pt x="38399" y="118443"/>
                  </a:lnTo>
                  <a:lnTo>
                    <a:pt x="31738" y="109173"/>
                  </a:lnTo>
                  <a:cubicBezTo>
                    <a:pt x="31789" y="109128"/>
                    <a:pt x="31835" y="109080"/>
                    <a:pt x="31876" y="109025"/>
                  </a:cubicBezTo>
                  <a:cubicBezTo>
                    <a:pt x="32014" y="108832"/>
                    <a:pt x="32069" y="108598"/>
                    <a:pt x="32030" y="108364"/>
                  </a:cubicBezTo>
                  <a:cubicBezTo>
                    <a:pt x="32027" y="108350"/>
                    <a:pt x="32021" y="108336"/>
                    <a:pt x="32017" y="108321"/>
                  </a:cubicBezTo>
                  <a:lnTo>
                    <a:pt x="42637" y="101815"/>
                  </a:lnTo>
                  <a:close/>
                  <a:moveTo>
                    <a:pt x="54958" y="98612"/>
                  </a:moveTo>
                  <a:lnTo>
                    <a:pt x="94775" y="109505"/>
                  </a:lnTo>
                  <a:cubicBezTo>
                    <a:pt x="94674" y="109802"/>
                    <a:pt x="94737" y="110137"/>
                    <a:pt x="94949" y="110374"/>
                  </a:cubicBezTo>
                  <a:lnTo>
                    <a:pt x="79975" y="127087"/>
                  </a:lnTo>
                  <a:cubicBezTo>
                    <a:pt x="79970" y="127084"/>
                    <a:pt x="79968" y="127081"/>
                    <a:pt x="79965" y="127079"/>
                  </a:cubicBezTo>
                  <a:cubicBezTo>
                    <a:pt x="79813" y="126970"/>
                    <a:pt x="79634" y="126913"/>
                    <a:pt x="79451" y="126913"/>
                  </a:cubicBezTo>
                  <a:cubicBezTo>
                    <a:pt x="79403" y="126913"/>
                    <a:pt x="79354" y="126917"/>
                    <a:pt x="79305" y="126925"/>
                  </a:cubicBezTo>
                  <a:cubicBezTo>
                    <a:pt x="79089" y="126960"/>
                    <a:pt x="78902" y="127074"/>
                    <a:pt x="78766" y="127242"/>
                  </a:cubicBezTo>
                  <a:lnTo>
                    <a:pt x="44129" y="101861"/>
                  </a:lnTo>
                  <a:cubicBezTo>
                    <a:pt x="44257" y="101672"/>
                    <a:pt x="44310" y="101447"/>
                    <a:pt x="44272" y="101221"/>
                  </a:cubicBezTo>
                  <a:cubicBezTo>
                    <a:pt x="44268" y="101201"/>
                    <a:pt x="44262" y="101182"/>
                    <a:pt x="44256" y="101162"/>
                  </a:cubicBezTo>
                  <a:lnTo>
                    <a:pt x="53432" y="98624"/>
                  </a:lnTo>
                  <a:cubicBezTo>
                    <a:pt x="53492" y="98727"/>
                    <a:pt x="53573" y="98820"/>
                    <a:pt x="53678" y="98895"/>
                  </a:cubicBezTo>
                  <a:cubicBezTo>
                    <a:pt x="53834" y="99007"/>
                    <a:pt x="54013" y="99061"/>
                    <a:pt x="54193" y="99061"/>
                  </a:cubicBezTo>
                  <a:cubicBezTo>
                    <a:pt x="54468" y="99061"/>
                    <a:pt x="54740" y="98932"/>
                    <a:pt x="54914" y="98692"/>
                  </a:cubicBezTo>
                  <a:cubicBezTo>
                    <a:pt x="54931" y="98666"/>
                    <a:pt x="54943" y="98639"/>
                    <a:pt x="54958" y="98612"/>
                  </a:cubicBezTo>
                  <a:close/>
                  <a:moveTo>
                    <a:pt x="58749" y="0"/>
                  </a:moveTo>
                  <a:cubicBezTo>
                    <a:pt x="58700" y="0"/>
                    <a:pt x="58651" y="4"/>
                    <a:pt x="58601" y="13"/>
                  </a:cubicBezTo>
                  <a:cubicBezTo>
                    <a:pt x="58368" y="51"/>
                    <a:pt x="58165" y="178"/>
                    <a:pt x="58026" y="371"/>
                  </a:cubicBezTo>
                  <a:cubicBezTo>
                    <a:pt x="57906" y="537"/>
                    <a:pt x="57857" y="730"/>
                    <a:pt x="57863" y="922"/>
                  </a:cubicBezTo>
                  <a:lnTo>
                    <a:pt x="34925" y="10097"/>
                  </a:lnTo>
                  <a:cubicBezTo>
                    <a:pt x="34868" y="9931"/>
                    <a:pt x="34761" y="9780"/>
                    <a:pt x="34608" y="9669"/>
                  </a:cubicBezTo>
                  <a:cubicBezTo>
                    <a:pt x="34451" y="9557"/>
                    <a:pt x="34271" y="9503"/>
                    <a:pt x="34092" y="9503"/>
                  </a:cubicBezTo>
                  <a:cubicBezTo>
                    <a:pt x="33816" y="9503"/>
                    <a:pt x="33545" y="9631"/>
                    <a:pt x="33372" y="9872"/>
                  </a:cubicBezTo>
                  <a:cubicBezTo>
                    <a:pt x="33234" y="10064"/>
                    <a:pt x="33180" y="10299"/>
                    <a:pt x="33218" y="10533"/>
                  </a:cubicBezTo>
                  <a:cubicBezTo>
                    <a:pt x="33257" y="10766"/>
                    <a:pt x="33384" y="10969"/>
                    <a:pt x="33577" y="11108"/>
                  </a:cubicBezTo>
                  <a:cubicBezTo>
                    <a:pt x="33733" y="11221"/>
                    <a:pt x="33912" y="11274"/>
                    <a:pt x="34091" y="11274"/>
                  </a:cubicBezTo>
                  <a:cubicBezTo>
                    <a:pt x="34316" y="11274"/>
                    <a:pt x="34535" y="11185"/>
                    <a:pt x="34704" y="11023"/>
                  </a:cubicBezTo>
                  <a:lnTo>
                    <a:pt x="59844" y="45919"/>
                  </a:lnTo>
                  <a:lnTo>
                    <a:pt x="59844" y="45919"/>
                  </a:lnTo>
                  <a:lnTo>
                    <a:pt x="29110" y="21654"/>
                  </a:lnTo>
                  <a:cubicBezTo>
                    <a:pt x="29111" y="21652"/>
                    <a:pt x="29113" y="21651"/>
                    <a:pt x="29117" y="21648"/>
                  </a:cubicBezTo>
                  <a:cubicBezTo>
                    <a:pt x="29401" y="21251"/>
                    <a:pt x="29309" y="20697"/>
                    <a:pt x="28913" y="20413"/>
                  </a:cubicBezTo>
                  <a:cubicBezTo>
                    <a:pt x="28757" y="20301"/>
                    <a:pt x="28577" y="20247"/>
                    <a:pt x="28399" y="20247"/>
                  </a:cubicBezTo>
                  <a:cubicBezTo>
                    <a:pt x="28122" y="20247"/>
                    <a:pt x="27850" y="20375"/>
                    <a:pt x="27678" y="20616"/>
                  </a:cubicBezTo>
                  <a:cubicBezTo>
                    <a:pt x="27393" y="21013"/>
                    <a:pt x="27485" y="21567"/>
                    <a:pt x="27881" y="21851"/>
                  </a:cubicBezTo>
                  <a:cubicBezTo>
                    <a:pt x="28037" y="21963"/>
                    <a:pt x="28217" y="22017"/>
                    <a:pt x="28396" y="22017"/>
                  </a:cubicBezTo>
                  <a:cubicBezTo>
                    <a:pt x="28561" y="22017"/>
                    <a:pt x="28722" y="21967"/>
                    <a:pt x="28864" y="21877"/>
                  </a:cubicBezTo>
                  <a:lnTo>
                    <a:pt x="57922" y="58717"/>
                  </a:lnTo>
                  <a:cubicBezTo>
                    <a:pt x="57920" y="58718"/>
                    <a:pt x="57919" y="58719"/>
                    <a:pt x="57916" y="58723"/>
                  </a:cubicBezTo>
                  <a:lnTo>
                    <a:pt x="16459" y="26054"/>
                  </a:lnTo>
                  <a:cubicBezTo>
                    <a:pt x="16652" y="25671"/>
                    <a:pt x="16546" y="25194"/>
                    <a:pt x="16188" y="24937"/>
                  </a:cubicBezTo>
                  <a:cubicBezTo>
                    <a:pt x="16032" y="24825"/>
                    <a:pt x="15851" y="24771"/>
                    <a:pt x="15672" y="24771"/>
                  </a:cubicBezTo>
                  <a:cubicBezTo>
                    <a:pt x="15397" y="24771"/>
                    <a:pt x="15125" y="24899"/>
                    <a:pt x="14952" y="25140"/>
                  </a:cubicBezTo>
                  <a:cubicBezTo>
                    <a:pt x="14668" y="25537"/>
                    <a:pt x="14760" y="26091"/>
                    <a:pt x="15155" y="26375"/>
                  </a:cubicBezTo>
                  <a:cubicBezTo>
                    <a:pt x="15308" y="26486"/>
                    <a:pt x="15486" y="26541"/>
                    <a:pt x="15671" y="26541"/>
                  </a:cubicBezTo>
                  <a:cubicBezTo>
                    <a:pt x="15719" y="26541"/>
                    <a:pt x="15768" y="26537"/>
                    <a:pt x="15816" y="26529"/>
                  </a:cubicBezTo>
                  <a:cubicBezTo>
                    <a:pt x="15834" y="26526"/>
                    <a:pt x="15850" y="26520"/>
                    <a:pt x="15866" y="26516"/>
                  </a:cubicBezTo>
                  <a:lnTo>
                    <a:pt x="31824" y="60903"/>
                  </a:lnTo>
                  <a:cubicBezTo>
                    <a:pt x="31748" y="60958"/>
                    <a:pt x="31675" y="61023"/>
                    <a:pt x="31618" y="61103"/>
                  </a:cubicBezTo>
                  <a:cubicBezTo>
                    <a:pt x="31568" y="61173"/>
                    <a:pt x="31534" y="61248"/>
                    <a:pt x="31507" y="61324"/>
                  </a:cubicBezTo>
                  <a:lnTo>
                    <a:pt x="6390" y="54326"/>
                  </a:lnTo>
                  <a:cubicBezTo>
                    <a:pt x="6367" y="54081"/>
                    <a:pt x="6245" y="53846"/>
                    <a:pt x="6030" y="53692"/>
                  </a:cubicBezTo>
                  <a:cubicBezTo>
                    <a:pt x="5874" y="53581"/>
                    <a:pt x="5694" y="53527"/>
                    <a:pt x="5515" y="53527"/>
                  </a:cubicBezTo>
                  <a:cubicBezTo>
                    <a:pt x="5239" y="53527"/>
                    <a:pt x="4967" y="53655"/>
                    <a:pt x="4794" y="53896"/>
                  </a:cubicBezTo>
                  <a:cubicBezTo>
                    <a:pt x="4510" y="54293"/>
                    <a:pt x="4602" y="54846"/>
                    <a:pt x="4998" y="55131"/>
                  </a:cubicBezTo>
                  <a:cubicBezTo>
                    <a:pt x="5154" y="55243"/>
                    <a:pt x="5334" y="55297"/>
                    <a:pt x="5512" y="55297"/>
                  </a:cubicBezTo>
                  <a:cubicBezTo>
                    <a:pt x="5630" y="55297"/>
                    <a:pt x="5746" y="55269"/>
                    <a:pt x="5854" y="55223"/>
                  </a:cubicBezTo>
                  <a:lnTo>
                    <a:pt x="14454" y="78011"/>
                  </a:lnTo>
                  <a:cubicBezTo>
                    <a:pt x="14348" y="78072"/>
                    <a:pt x="14255" y="78154"/>
                    <a:pt x="14180" y="78258"/>
                  </a:cubicBezTo>
                  <a:cubicBezTo>
                    <a:pt x="14159" y="78289"/>
                    <a:pt x="14143" y="78321"/>
                    <a:pt x="14124" y="78354"/>
                  </a:cubicBezTo>
                  <a:lnTo>
                    <a:pt x="1732" y="71295"/>
                  </a:lnTo>
                  <a:cubicBezTo>
                    <a:pt x="1882" y="70925"/>
                    <a:pt x="1769" y="70488"/>
                    <a:pt x="1431" y="70244"/>
                  </a:cubicBezTo>
                  <a:cubicBezTo>
                    <a:pt x="1279" y="70136"/>
                    <a:pt x="1101" y="70079"/>
                    <a:pt x="918" y="70079"/>
                  </a:cubicBezTo>
                  <a:cubicBezTo>
                    <a:pt x="869" y="70079"/>
                    <a:pt x="819" y="70083"/>
                    <a:pt x="770" y="70091"/>
                  </a:cubicBezTo>
                  <a:cubicBezTo>
                    <a:pt x="535" y="70130"/>
                    <a:pt x="333" y="70257"/>
                    <a:pt x="193" y="70449"/>
                  </a:cubicBezTo>
                  <a:cubicBezTo>
                    <a:pt x="56" y="70642"/>
                    <a:pt x="1" y="70875"/>
                    <a:pt x="40" y="71109"/>
                  </a:cubicBezTo>
                  <a:cubicBezTo>
                    <a:pt x="79" y="71343"/>
                    <a:pt x="206" y="71547"/>
                    <a:pt x="399" y="71685"/>
                  </a:cubicBezTo>
                  <a:cubicBezTo>
                    <a:pt x="555" y="71797"/>
                    <a:pt x="734" y="71851"/>
                    <a:pt x="913" y="71851"/>
                  </a:cubicBezTo>
                  <a:cubicBezTo>
                    <a:pt x="1096" y="71851"/>
                    <a:pt x="1276" y="71789"/>
                    <a:pt x="1426" y="71680"/>
                  </a:cubicBezTo>
                  <a:lnTo>
                    <a:pt x="30491" y="107933"/>
                  </a:lnTo>
                  <a:cubicBezTo>
                    <a:pt x="30474" y="107952"/>
                    <a:pt x="30454" y="107971"/>
                    <a:pt x="30437" y="107994"/>
                  </a:cubicBezTo>
                  <a:cubicBezTo>
                    <a:pt x="30426" y="108010"/>
                    <a:pt x="30418" y="108029"/>
                    <a:pt x="30408" y="108045"/>
                  </a:cubicBezTo>
                  <a:lnTo>
                    <a:pt x="5131" y="93125"/>
                  </a:lnTo>
                  <a:cubicBezTo>
                    <a:pt x="5273" y="92758"/>
                    <a:pt x="5159" y="92325"/>
                    <a:pt x="4826" y="92087"/>
                  </a:cubicBezTo>
                  <a:cubicBezTo>
                    <a:pt x="4669" y="91975"/>
                    <a:pt x="4489" y="91921"/>
                    <a:pt x="4311" y="91921"/>
                  </a:cubicBezTo>
                  <a:cubicBezTo>
                    <a:pt x="4035" y="91921"/>
                    <a:pt x="3763" y="92050"/>
                    <a:pt x="3589" y="92291"/>
                  </a:cubicBezTo>
                  <a:cubicBezTo>
                    <a:pt x="3305" y="92688"/>
                    <a:pt x="3397" y="93241"/>
                    <a:pt x="3792" y="93527"/>
                  </a:cubicBezTo>
                  <a:cubicBezTo>
                    <a:pt x="3950" y="93639"/>
                    <a:pt x="4128" y="93692"/>
                    <a:pt x="4308" y="93692"/>
                  </a:cubicBezTo>
                  <a:cubicBezTo>
                    <a:pt x="4578" y="93692"/>
                    <a:pt x="4846" y="93566"/>
                    <a:pt x="5020" y="93332"/>
                  </a:cubicBezTo>
                  <a:lnTo>
                    <a:pt x="30310" y="108260"/>
                  </a:lnTo>
                  <a:cubicBezTo>
                    <a:pt x="30273" y="108387"/>
                    <a:pt x="30261" y="108519"/>
                    <a:pt x="30283" y="108652"/>
                  </a:cubicBezTo>
                  <a:cubicBezTo>
                    <a:pt x="30322" y="108886"/>
                    <a:pt x="30449" y="109090"/>
                    <a:pt x="30642" y="109228"/>
                  </a:cubicBezTo>
                  <a:cubicBezTo>
                    <a:pt x="30795" y="109337"/>
                    <a:pt x="30972" y="109394"/>
                    <a:pt x="31155" y="109394"/>
                  </a:cubicBezTo>
                  <a:cubicBezTo>
                    <a:pt x="31203" y="109394"/>
                    <a:pt x="31252" y="109389"/>
                    <a:pt x="31301" y="109382"/>
                  </a:cubicBezTo>
                  <a:cubicBezTo>
                    <a:pt x="31386" y="109367"/>
                    <a:pt x="31466" y="109337"/>
                    <a:pt x="31543" y="109302"/>
                  </a:cubicBezTo>
                  <a:lnTo>
                    <a:pt x="38242" y="118625"/>
                  </a:lnTo>
                  <a:lnTo>
                    <a:pt x="38274" y="118671"/>
                  </a:lnTo>
                  <a:lnTo>
                    <a:pt x="55072" y="119689"/>
                  </a:lnTo>
                  <a:cubicBezTo>
                    <a:pt x="55111" y="119923"/>
                    <a:pt x="55238" y="120126"/>
                    <a:pt x="55429" y="120263"/>
                  </a:cubicBezTo>
                  <a:cubicBezTo>
                    <a:pt x="55585" y="120375"/>
                    <a:pt x="55765" y="120428"/>
                    <a:pt x="55944" y="120428"/>
                  </a:cubicBezTo>
                  <a:cubicBezTo>
                    <a:pt x="56219" y="120428"/>
                    <a:pt x="56492" y="120300"/>
                    <a:pt x="56664" y="120059"/>
                  </a:cubicBezTo>
                  <a:cubicBezTo>
                    <a:pt x="56949" y="119663"/>
                    <a:pt x="56857" y="119109"/>
                    <a:pt x="56461" y="118824"/>
                  </a:cubicBezTo>
                  <a:cubicBezTo>
                    <a:pt x="56309" y="118716"/>
                    <a:pt x="56131" y="118659"/>
                    <a:pt x="55949" y="118659"/>
                  </a:cubicBezTo>
                  <a:cubicBezTo>
                    <a:pt x="55900" y="118659"/>
                    <a:pt x="55850" y="118663"/>
                    <a:pt x="55801" y="118671"/>
                  </a:cubicBezTo>
                  <a:cubicBezTo>
                    <a:pt x="55750" y="118679"/>
                    <a:pt x="55702" y="118694"/>
                    <a:pt x="55655" y="118710"/>
                  </a:cubicBezTo>
                  <a:lnTo>
                    <a:pt x="43893" y="102095"/>
                  </a:lnTo>
                  <a:cubicBezTo>
                    <a:pt x="43920" y="102077"/>
                    <a:pt x="43946" y="102056"/>
                    <a:pt x="43971" y="102035"/>
                  </a:cubicBezTo>
                  <a:lnTo>
                    <a:pt x="78639" y="127440"/>
                  </a:lnTo>
                  <a:cubicBezTo>
                    <a:pt x="78569" y="127597"/>
                    <a:pt x="78545" y="127770"/>
                    <a:pt x="78575" y="127942"/>
                  </a:cubicBezTo>
                  <a:cubicBezTo>
                    <a:pt x="78613" y="128175"/>
                    <a:pt x="78740" y="128380"/>
                    <a:pt x="78933" y="128518"/>
                  </a:cubicBezTo>
                  <a:cubicBezTo>
                    <a:pt x="79089" y="128630"/>
                    <a:pt x="79269" y="128683"/>
                    <a:pt x="79447" y="128683"/>
                  </a:cubicBezTo>
                  <a:cubicBezTo>
                    <a:pt x="79723" y="128683"/>
                    <a:pt x="79996" y="128555"/>
                    <a:pt x="80168" y="128314"/>
                  </a:cubicBezTo>
                  <a:cubicBezTo>
                    <a:pt x="80402" y="127987"/>
                    <a:pt x="80378" y="127555"/>
                    <a:pt x="80140" y="127252"/>
                  </a:cubicBezTo>
                  <a:lnTo>
                    <a:pt x="95125" y="110526"/>
                  </a:lnTo>
                  <a:cubicBezTo>
                    <a:pt x="95273" y="110624"/>
                    <a:pt x="95441" y="110672"/>
                    <a:pt x="95607" y="110672"/>
                  </a:cubicBezTo>
                  <a:cubicBezTo>
                    <a:pt x="95788" y="110672"/>
                    <a:pt x="95963" y="110612"/>
                    <a:pt x="96112" y="110507"/>
                  </a:cubicBezTo>
                  <a:lnTo>
                    <a:pt x="102491" y="121570"/>
                  </a:lnTo>
                  <a:cubicBezTo>
                    <a:pt x="102377" y="121631"/>
                    <a:pt x="102271" y="121716"/>
                    <a:pt x="102190" y="121830"/>
                  </a:cubicBezTo>
                  <a:cubicBezTo>
                    <a:pt x="101904" y="122228"/>
                    <a:pt x="101997" y="122780"/>
                    <a:pt x="102393" y="123065"/>
                  </a:cubicBezTo>
                  <a:cubicBezTo>
                    <a:pt x="102545" y="123175"/>
                    <a:pt x="102723" y="123231"/>
                    <a:pt x="102906" y="123231"/>
                  </a:cubicBezTo>
                  <a:cubicBezTo>
                    <a:pt x="102954" y="123231"/>
                    <a:pt x="103004" y="123228"/>
                    <a:pt x="103052" y="123219"/>
                  </a:cubicBezTo>
                  <a:cubicBezTo>
                    <a:pt x="103284" y="123181"/>
                    <a:pt x="103489" y="123053"/>
                    <a:pt x="103626" y="122861"/>
                  </a:cubicBezTo>
                  <a:cubicBezTo>
                    <a:pt x="103912" y="122464"/>
                    <a:pt x="103819" y="121910"/>
                    <a:pt x="103423" y="121625"/>
                  </a:cubicBezTo>
                  <a:cubicBezTo>
                    <a:pt x="103268" y="121514"/>
                    <a:pt x="103091" y="121463"/>
                    <a:pt x="102915" y="121463"/>
                  </a:cubicBezTo>
                  <a:cubicBezTo>
                    <a:pt x="102846" y="121463"/>
                    <a:pt x="102778" y="121470"/>
                    <a:pt x="102712" y="121485"/>
                  </a:cubicBezTo>
                  <a:lnTo>
                    <a:pt x="96287" y="110342"/>
                  </a:lnTo>
                  <a:cubicBezTo>
                    <a:pt x="96298" y="110329"/>
                    <a:pt x="96313" y="110318"/>
                    <a:pt x="96325" y="110302"/>
                  </a:cubicBezTo>
                  <a:cubicBezTo>
                    <a:pt x="96610" y="109904"/>
                    <a:pt x="96518" y="109351"/>
                    <a:pt x="96121" y="109066"/>
                  </a:cubicBezTo>
                  <a:cubicBezTo>
                    <a:pt x="95993" y="108973"/>
                    <a:pt x="95844" y="108923"/>
                    <a:pt x="95692" y="108908"/>
                  </a:cubicBezTo>
                  <a:lnTo>
                    <a:pt x="88325" y="78424"/>
                  </a:lnTo>
                  <a:cubicBezTo>
                    <a:pt x="88400" y="78392"/>
                    <a:pt x="88472" y="78351"/>
                    <a:pt x="88538" y="78298"/>
                  </a:cubicBezTo>
                  <a:lnTo>
                    <a:pt x="112640" y="101661"/>
                  </a:lnTo>
                  <a:cubicBezTo>
                    <a:pt x="112415" y="102050"/>
                    <a:pt x="112513" y="102555"/>
                    <a:pt x="112886" y="102822"/>
                  </a:cubicBezTo>
                  <a:cubicBezTo>
                    <a:pt x="113043" y="102935"/>
                    <a:pt x="113222" y="102988"/>
                    <a:pt x="113401" y="102988"/>
                  </a:cubicBezTo>
                  <a:cubicBezTo>
                    <a:pt x="113421" y="102988"/>
                    <a:pt x="113442" y="102983"/>
                    <a:pt x="113461" y="102982"/>
                  </a:cubicBezTo>
                  <a:lnTo>
                    <a:pt x="118567" y="120230"/>
                  </a:lnTo>
                  <a:cubicBezTo>
                    <a:pt x="118456" y="120292"/>
                    <a:pt x="118356" y="120375"/>
                    <a:pt x="118277" y="120485"/>
                  </a:cubicBezTo>
                  <a:cubicBezTo>
                    <a:pt x="117993" y="120882"/>
                    <a:pt x="118085" y="121436"/>
                    <a:pt x="118480" y="121721"/>
                  </a:cubicBezTo>
                  <a:cubicBezTo>
                    <a:pt x="118632" y="121830"/>
                    <a:pt x="118811" y="121886"/>
                    <a:pt x="118994" y="121886"/>
                  </a:cubicBezTo>
                  <a:cubicBezTo>
                    <a:pt x="119042" y="121886"/>
                    <a:pt x="119091" y="121882"/>
                    <a:pt x="119139" y="121875"/>
                  </a:cubicBezTo>
                  <a:cubicBezTo>
                    <a:pt x="119372" y="121835"/>
                    <a:pt x="119577" y="121709"/>
                    <a:pt x="119715" y="121516"/>
                  </a:cubicBezTo>
                  <a:cubicBezTo>
                    <a:pt x="119999" y="121118"/>
                    <a:pt x="119907" y="120565"/>
                    <a:pt x="119511" y="120281"/>
                  </a:cubicBezTo>
                  <a:cubicBezTo>
                    <a:pt x="119357" y="120170"/>
                    <a:pt x="119179" y="120118"/>
                    <a:pt x="119002" y="120118"/>
                  </a:cubicBezTo>
                  <a:cubicBezTo>
                    <a:pt x="118929" y="120118"/>
                    <a:pt x="118856" y="120127"/>
                    <a:pt x="118785" y="120144"/>
                  </a:cubicBezTo>
                  <a:lnTo>
                    <a:pt x="113690" y="102933"/>
                  </a:lnTo>
                  <a:cubicBezTo>
                    <a:pt x="113856" y="102876"/>
                    <a:pt x="114009" y="102773"/>
                    <a:pt x="114121" y="102619"/>
                  </a:cubicBezTo>
                  <a:cubicBezTo>
                    <a:pt x="114405" y="102222"/>
                    <a:pt x="114313" y="101668"/>
                    <a:pt x="113917" y="101384"/>
                  </a:cubicBezTo>
                  <a:cubicBezTo>
                    <a:pt x="113762" y="101272"/>
                    <a:pt x="113582" y="101219"/>
                    <a:pt x="113404" y="101219"/>
                  </a:cubicBezTo>
                  <a:cubicBezTo>
                    <a:pt x="113177" y="101219"/>
                    <a:pt x="112951" y="101307"/>
                    <a:pt x="112782" y="101473"/>
                  </a:cubicBezTo>
                  <a:lnTo>
                    <a:pt x="88698" y="78130"/>
                  </a:lnTo>
                  <a:cubicBezTo>
                    <a:pt x="88756" y="78050"/>
                    <a:pt x="88793" y="77963"/>
                    <a:pt x="88820" y="77873"/>
                  </a:cubicBezTo>
                  <a:lnTo>
                    <a:pt x="104040" y="80436"/>
                  </a:lnTo>
                  <a:cubicBezTo>
                    <a:pt x="104042" y="80710"/>
                    <a:pt x="104168" y="80979"/>
                    <a:pt x="104406" y="81151"/>
                  </a:cubicBezTo>
                  <a:cubicBezTo>
                    <a:pt x="104559" y="81260"/>
                    <a:pt x="104736" y="81316"/>
                    <a:pt x="104920" y="81316"/>
                  </a:cubicBezTo>
                  <a:cubicBezTo>
                    <a:pt x="104968" y="81316"/>
                    <a:pt x="105019" y="81312"/>
                    <a:pt x="105067" y="81303"/>
                  </a:cubicBezTo>
                  <a:cubicBezTo>
                    <a:pt x="105299" y="81265"/>
                    <a:pt x="105503" y="81138"/>
                    <a:pt x="105641" y="80945"/>
                  </a:cubicBezTo>
                  <a:cubicBezTo>
                    <a:pt x="105673" y="80901"/>
                    <a:pt x="105700" y="80853"/>
                    <a:pt x="105722" y="80805"/>
                  </a:cubicBezTo>
                  <a:lnTo>
                    <a:pt x="125340" y="86830"/>
                  </a:lnTo>
                  <a:cubicBezTo>
                    <a:pt x="125298" y="87143"/>
                    <a:pt x="125422" y="87472"/>
                    <a:pt x="125697" y="87670"/>
                  </a:cubicBezTo>
                  <a:cubicBezTo>
                    <a:pt x="125850" y="87779"/>
                    <a:pt x="126027" y="87835"/>
                    <a:pt x="126212" y="87835"/>
                  </a:cubicBezTo>
                  <a:cubicBezTo>
                    <a:pt x="126260" y="87835"/>
                    <a:pt x="126310" y="87831"/>
                    <a:pt x="126358" y="87823"/>
                  </a:cubicBezTo>
                  <a:cubicBezTo>
                    <a:pt x="126590" y="87784"/>
                    <a:pt x="126795" y="87657"/>
                    <a:pt x="126932" y="87464"/>
                  </a:cubicBezTo>
                  <a:cubicBezTo>
                    <a:pt x="127070" y="87272"/>
                    <a:pt x="127125" y="87039"/>
                    <a:pt x="127086" y="86804"/>
                  </a:cubicBezTo>
                  <a:cubicBezTo>
                    <a:pt x="127048" y="86571"/>
                    <a:pt x="126920" y="86367"/>
                    <a:pt x="126728" y="86229"/>
                  </a:cubicBezTo>
                  <a:cubicBezTo>
                    <a:pt x="126572" y="86117"/>
                    <a:pt x="126392" y="86063"/>
                    <a:pt x="126213" y="86063"/>
                  </a:cubicBezTo>
                  <a:cubicBezTo>
                    <a:pt x="125937" y="86063"/>
                    <a:pt x="125665" y="86191"/>
                    <a:pt x="125492" y="86432"/>
                  </a:cubicBezTo>
                  <a:cubicBezTo>
                    <a:pt x="125454" y="86486"/>
                    <a:pt x="125423" y="86543"/>
                    <a:pt x="125399" y="86602"/>
                  </a:cubicBezTo>
                  <a:lnTo>
                    <a:pt x="105791" y="80580"/>
                  </a:lnTo>
                  <a:cubicBezTo>
                    <a:pt x="105808" y="80484"/>
                    <a:pt x="105812" y="80386"/>
                    <a:pt x="105795" y="80285"/>
                  </a:cubicBezTo>
                  <a:cubicBezTo>
                    <a:pt x="105757" y="80052"/>
                    <a:pt x="105629" y="79848"/>
                    <a:pt x="105437" y="79710"/>
                  </a:cubicBezTo>
                  <a:cubicBezTo>
                    <a:pt x="105283" y="79599"/>
                    <a:pt x="105105" y="79547"/>
                    <a:pt x="104928" y="79547"/>
                  </a:cubicBezTo>
                  <a:cubicBezTo>
                    <a:pt x="104839" y="79547"/>
                    <a:pt x="104751" y="79560"/>
                    <a:pt x="104666" y="79586"/>
                  </a:cubicBezTo>
                  <a:lnTo>
                    <a:pt x="91291" y="59370"/>
                  </a:lnTo>
                  <a:cubicBezTo>
                    <a:pt x="91351" y="59320"/>
                    <a:pt x="91408" y="59265"/>
                    <a:pt x="91454" y="59199"/>
                  </a:cubicBezTo>
                  <a:cubicBezTo>
                    <a:pt x="91612" y="58980"/>
                    <a:pt x="91650" y="58716"/>
                    <a:pt x="91591" y="58473"/>
                  </a:cubicBezTo>
                  <a:lnTo>
                    <a:pt x="121723" y="42022"/>
                  </a:lnTo>
                  <a:cubicBezTo>
                    <a:pt x="121773" y="42082"/>
                    <a:pt x="121827" y="42140"/>
                    <a:pt x="121893" y="42188"/>
                  </a:cubicBezTo>
                  <a:cubicBezTo>
                    <a:pt x="122049" y="42300"/>
                    <a:pt x="122229" y="42354"/>
                    <a:pt x="122408" y="42354"/>
                  </a:cubicBezTo>
                  <a:cubicBezTo>
                    <a:pt x="122508" y="42354"/>
                    <a:pt x="122608" y="42331"/>
                    <a:pt x="122702" y="42298"/>
                  </a:cubicBezTo>
                  <a:lnTo>
                    <a:pt x="143453" y="68738"/>
                  </a:lnTo>
                  <a:cubicBezTo>
                    <a:pt x="143438" y="68755"/>
                    <a:pt x="143422" y="68770"/>
                    <a:pt x="143408" y="68787"/>
                  </a:cubicBezTo>
                  <a:cubicBezTo>
                    <a:pt x="143123" y="69184"/>
                    <a:pt x="143215" y="69738"/>
                    <a:pt x="143613" y="70023"/>
                  </a:cubicBezTo>
                  <a:cubicBezTo>
                    <a:pt x="143769" y="70135"/>
                    <a:pt x="143948" y="70188"/>
                    <a:pt x="144127" y="70188"/>
                  </a:cubicBezTo>
                  <a:cubicBezTo>
                    <a:pt x="144155" y="70188"/>
                    <a:pt x="144182" y="70181"/>
                    <a:pt x="144210" y="70179"/>
                  </a:cubicBezTo>
                  <a:lnTo>
                    <a:pt x="150276" y="95191"/>
                  </a:lnTo>
                  <a:cubicBezTo>
                    <a:pt x="150132" y="95254"/>
                    <a:pt x="150005" y="95352"/>
                    <a:pt x="149911" y="95484"/>
                  </a:cubicBezTo>
                  <a:cubicBezTo>
                    <a:pt x="149774" y="95676"/>
                    <a:pt x="149718" y="95910"/>
                    <a:pt x="149758" y="96144"/>
                  </a:cubicBezTo>
                  <a:cubicBezTo>
                    <a:pt x="149796" y="96377"/>
                    <a:pt x="149923" y="96581"/>
                    <a:pt x="150116" y="96719"/>
                  </a:cubicBezTo>
                  <a:cubicBezTo>
                    <a:pt x="150272" y="96832"/>
                    <a:pt x="150451" y="96885"/>
                    <a:pt x="150630" y="96885"/>
                  </a:cubicBezTo>
                  <a:cubicBezTo>
                    <a:pt x="150905" y="96885"/>
                    <a:pt x="151178" y="96757"/>
                    <a:pt x="151351" y="96516"/>
                  </a:cubicBezTo>
                  <a:cubicBezTo>
                    <a:pt x="151633" y="96119"/>
                    <a:pt x="151542" y="95564"/>
                    <a:pt x="151145" y="95281"/>
                  </a:cubicBezTo>
                  <a:cubicBezTo>
                    <a:pt x="150994" y="95171"/>
                    <a:pt x="150817" y="95116"/>
                    <a:pt x="150635" y="95116"/>
                  </a:cubicBezTo>
                  <a:cubicBezTo>
                    <a:pt x="150591" y="95116"/>
                    <a:pt x="150546" y="95119"/>
                    <a:pt x="150501" y="95126"/>
                  </a:cubicBezTo>
                  <a:lnTo>
                    <a:pt x="144439" y="70126"/>
                  </a:lnTo>
                  <a:cubicBezTo>
                    <a:pt x="144598" y="70068"/>
                    <a:pt x="144742" y="69967"/>
                    <a:pt x="144848" y="69819"/>
                  </a:cubicBezTo>
                  <a:cubicBezTo>
                    <a:pt x="145133" y="69422"/>
                    <a:pt x="145041" y="68869"/>
                    <a:pt x="144643" y="68584"/>
                  </a:cubicBezTo>
                  <a:cubicBezTo>
                    <a:pt x="144489" y="68473"/>
                    <a:pt x="144310" y="68419"/>
                    <a:pt x="144133" y="68419"/>
                  </a:cubicBezTo>
                  <a:cubicBezTo>
                    <a:pt x="143954" y="68419"/>
                    <a:pt x="143776" y="68474"/>
                    <a:pt x="143625" y="68579"/>
                  </a:cubicBezTo>
                  <a:lnTo>
                    <a:pt x="122923" y="42187"/>
                  </a:lnTo>
                  <a:cubicBezTo>
                    <a:pt x="123003" y="42130"/>
                    <a:pt x="123078" y="42066"/>
                    <a:pt x="123137" y="41982"/>
                  </a:cubicBezTo>
                  <a:cubicBezTo>
                    <a:pt x="123422" y="41585"/>
                    <a:pt x="123330" y="41031"/>
                    <a:pt x="122934" y="40747"/>
                  </a:cubicBezTo>
                  <a:cubicBezTo>
                    <a:pt x="122782" y="40638"/>
                    <a:pt x="122603" y="40581"/>
                    <a:pt x="122419" y="40581"/>
                  </a:cubicBezTo>
                  <a:cubicBezTo>
                    <a:pt x="122371" y="40581"/>
                    <a:pt x="122322" y="40585"/>
                    <a:pt x="122273" y="40593"/>
                  </a:cubicBezTo>
                  <a:cubicBezTo>
                    <a:pt x="122040" y="40632"/>
                    <a:pt x="121837" y="40759"/>
                    <a:pt x="121699" y="40952"/>
                  </a:cubicBezTo>
                  <a:cubicBezTo>
                    <a:pt x="121684" y="40972"/>
                    <a:pt x="121674" y="40993"/>
                    <a:pt x="121662" y="41015"/>
                  </a:cubicBezTo>
                  <a:lnTo>
                    <a:pt x="88927" y="19118"/>
                  </a:lnTo>
                  <a:cubicBezTo>
                    <a:pt x="89200" y="18723"/>
                    <a:pt x="89106" y="18178"/>
                    <a:pt x="88714" y="17898"/>
                  </a:cubicBezTo>
                  <a:cubicBezTo>
                    <a:pt x="88558" y="17786"/>
                    <a:pt x="88378" y="17733"/>
                    <a:pt x="88200" y="17733"/>
                  </a:cubicBezTo>
                  <a:cubicBezTo>
                    <a:pt x="87924" y="17733"/>
                    <a:pt x="87652" y="17861"/>
                    <a:pt x="87479" y="18101"/>
                  </a:cubicBezTo>
                  <a:cubicBezTo>
                    <a:pt x="87463" y="18124"/>
                    <a:pt x="87452" y="18149"/>
                    <a:pt x="87437" y="18172"/>
                  </a:cubicBezTo>
                  <a:lnTo>
                    <a:pt x="59626" y="948"/>
                  </a:lnTo>
                  <a:cubicBezTo>
                    <a:pt x="59646" y="651"/>
                    <a:pt x="59520" y="351"/>
                    <a:pt x="59262" y="166"/>
                  </a:cubicBezTo>
                  <a:cubicBezTo>
                    <a:pt x="59111" y="58"/>
                    <a:pt x="58932" y="0"/>
                    <a:pt x="587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44"/>
            <p:cNvSpPr/>
            <p:nvPr/>
          </p:nvSpPr>
          <p:spPr>
            <a:xfrm>
              <a:off x="1522650" y="3538750"/>
              <a:ext cx="2417375" cy="1058350"/>
            </a:xfrm>
            <a:custGeom>
              <a:rect b="b" l="l" r="r" t="t"/>
              <a:pathLst>
                <a:path extrusionOk="0" h="42334" w="96695">
                  <a:moveTo>
                    <a:pt x="1008" y="1"/>
                  </a:moveTo>
                  <a:cubicBezTo>
                    <a:pt x="960" y="1"/>
                    <a:pt x="911" y="5"/>
                    <a:pt x="862" y="13"/>
                  </a:cubicBezTo>
                  <a:cubicBezTo>
                    <a:pt x="628" y="51"/>
                    <a:pt x="424" y="179"/>
                    <a:pt x="285" y="371"/>
                  </a:cubicBezTo>
                  <a:cubicBezTo>
                    <a:pt x="1" y="768"/>
                    <a:pt x="93" y="1321"/>
                    <a:pt x="489" y="1607"/>
                  </a:cubicBezTo>
                  <a:cubicBezTo>
                    <a:pt x="641" y="1716"/>
                    <a:pt x="819" y="1772"/>
                    <a:pt x="1002" y="1772"/>
                  </a:cubicBezTo>
                  <a:cubicBezTo>
                    <a:pt x="1050" y="1772"/>
                    <a:pt x="1100" y="1768"/>
                    <a:pt x="1148" y="1760"/>
                  </a:cubicBezTo>
                  <a:cubicBezTo>
                    <a:pt x="1382" y="1721"/>
                    <a:pt x="1585" y="1594"/>
                    <a:pt x="1724" y="1401"/>
                  </a:cubicBezTo>
                  <a:cubicBezTo>
                    <a:pt x="1775" y="1331"/>
                    <a:pt x="1812" y="1251"/>
                    <a:pt x="1839" y="1170"/>
                  </a:cubicBezTo>
                  <a:lnTo>
                    <a:pt x="49478" y="20273"/>
                  </a:lnTo>
                  <a:cubicBezTo>
                    <a:pt x="49259" y="20661"/>
                    <a:pt x="49358" y="21161"/>
                    <a:pt x="49729" y="21426"/>
                  </a:cubicBezTo>
                  <a:cubicBezTo>
                    <a:pt x="49886" y="21538"/>
                    <a:pt x="50065" y="21592"/>
                    <a:pt x="50244" y="21592"/>
                  </a:cubicBezTo>
                  <a:cubicBezTo>
                    <a:pt x="50520" y="21592"/>
                    <a:pt x="50792" y="21463"/>
                    <a:pt x="50965" y="21223"/>
                  </a:cubicBezTo>
                  <a:cubicBezTo>
                    <a:pt x="50983" y="21196"/>
                    <a:pt x="50997" y="21168"/>
                    <a:pt x="51011" y="21141"/>
                  </a:cubicBezTo>
                  <a:lnTo>
                    <a:pt x="70453" y="38632"/>
                  </a:lnTo>
                  <a:cubicBezTo>
                    <a:pt x="70320" y="38824"/>
                    <a:pt x="70266" y="39053"/>
                    <a:pt x="70304" y="39285"/>
                  </a:cubicBezTo>
                  <a:cubicBezTo>
                    <a:pt x="70342" y="39518"/>
                    <a:pt x="70469" y="39722"/>
                    <a:pt x="70662" y="39860"/>
                  </a:cubicBezTo>
                  <a:cubicBezTo>
                    <a:pt x="70818" y="39972"/>
                    <a:pt x="70998" y="40026"/>
                    <a:pt x="71176" y="40026"/>
                  </a:cubicBezTo>
                  <a:cubicBezTo>
                    <a:pt x="71452" y="40026"/>
                    <a:pt x="71725" y="39897"/>
                    <a:pt x="71897" y="39657"/>
                  </a:cubicBezTo>
                  <a:cubicBezTo>
                    <a:pt x="71957" y="39572"/>
                    <a:pt x="71998" y="39480"/>
                    <a:pt x="72025" y="39385"/>
                  </a:cubicBezTo>
                  <a:lnTo>
                    <a:pt x="94903" y="41502"/>
                  </a:lnTo>
                  <a:cubicBezTo>
                    <a:pt x="94919" y="41758"/>
                    <a:pt x="95040" y="42007"/>
                    <a:pt x="95266" y="42168"/>
                  </a:cubicBezTo>
                  <a:cubicBezTo>
                    <a:pt x="95423" y="42280"/>
                    <a:pt x="95601" y="42334"/>
                    <a:pt x="95781" y="42334"/>
                  </a:cubicBezTo>
                  <a:cubicBezTo>
                    <a:pt x="96056" y="42334"/>
                    <a:pt x="96329" y="42206"/>
                    <a:pt x="96502" y="41965"/>
                  </a:cubicBezTo>
                  <a:cubicBezTo>
                    <a:pt x="96639" y="41772"/>
                    <a:pt x="96694" y="41539"/>
                    <a:pt x="96655" y="41305"/>
                  </a:cubicBezTo>
                  <a:cubicBezTo>
                    <a:pt x="96620" y="41070"/>
                    <a:pt x="96493" y="40865"/>
                    <a:pt x="96301" y="40727"/>
                  </a:cubicBezTo>
                  <a:cubicBezTo>
                    <a:pt x="96148" y="40618"/>
                    <a:pt x="95971" y="40561"/>
                    <a:pt x="95788" y="40561"/>
                  </a:cubicBezTo>
                  <a:cubicBezTo>
                    <a:pt x="95739" y="40561"/>
                    <a:pt x="95690" y="40565"/>
                    <a:pt x="95641" y="40573"/>
                  </a:cubicBezTo>
                  <a:cubicBezTo>
                    <a:pt x="95408" y="40613"/>
                    <a:pt x="95203" y="40739"/>
                    <a:pt x="95065" y="40932"/>
                  </a:cubicBezTo>
                  <a:cubicBezTo>
                    <a:pt x="94993" y="41035"/>
                    <a:pt x="94944" y="41149"/>
                    <a:pt x="94920" y="41266"/>
                  </a:cubicBezTo>
                  <a:lnTo>
                    <a:pt x="72064" y="39153"/>
                  </a:lnTo>
                  <a:cubicBezTo>
                    <a:pt x="72068" y="38873"/>
                    <a:pt x="71940" y="38595"/>
                    <a:pt x="71697" y="38420"/>
                  </a:cubicBezTo>
                  <a:cubicBezTo>
                    <a:pt x="71545" y="38311"/>
                    <a:pt x="71367" y="38254"/>
                    <a:pt x="71183" y="38254"/>
                  </a:cubicBezTo>
                  <a:cubicBezTo>
                    <a:pt x="71134" y="38254"/>
                    <a:pt x="71085" y="38258"/>
                    <a:pt x="71036" y="38266"/>
                  </a:cubicBezTo>
                  <a:cubicBezTo>
                    <a:pt x="70879" y="38292"/>
                    <a:pt x="70737" y="38361"/>
                    <a:pt x="70617" y="38461"/>
                  </a:cubicBezTo>
                  <a:lnTo>
                    <a:pt x="51109" y="20911"/>
                  </a:lnTo>
                  <a:cubicBezTo>
                    <a:pt x="51188" y="20572"/>
                    <a:pt x="51063" y="20203"/>
                    <a:pt x="50764" y="19988"/>
                  </a:cubicBezTo>
                  <a:cubicBezTo>
                    <a:pt x="50609" y="19877"/>
                    <a:pt x="50430" y="19824"/>
                    <a:pt x="50253" y="19824"/>
                  </a:cubicBezTo>
                  <a:cubicBezTo>
                    <a:pt x="50023" y="19824"/>
                    <a:pt x="49796" y="19913"/>
                    <a:pt x="49627" y="20080"/>
                  </a:cubicBezTo>
                  <a:lnTo>
                    <a:pt x="1890" y="937"/>
                  </a:lnTo>
                  <a:cubicBezTo>
                    <a:pt x="1894" y="873"/>
                    <a:pt x="1893" y="807"/>
                    <a:pt x="1881" y="741"/>
                  </a:cubicBezTo>
                  <a:cubicBezTo>
                    <a:pt x="1842" y="507"/>
                    <a:pt x="1715" y="304"/>
                    <a:pt x="1523" y="167"/>
                  </a:cubicBezTo>
                  <a:cubicBezTo>
                    <a:pt x="1371" y="58"/>
                    <a:pt x="1192" y="1"/>
                    <a:pt x="10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pic>
        <p:nvPicPr>
          <p:cNvPr id="365" name="Google Shape;365;p45"/>
          <p:cNvPicPr preferRelativeResize="0"/>
          <p:nvPr/>
        </p:nvPicPr>
        <p:blipFill>
          <a:blip r:embed="rId3">
            <a:alphaModFix/>
          </a:blip>
          <a:stretch>
            <a:fillRect/>
          </a:stretch>
        </p:blipFill>
        <p:spPr>
          <a:xfrm flipH="1">
            <a:off x="10" y="0"/>
            <a:ext cx="3405191" cy="5143500"/>
          </a:xfrm>
          <a:prstGeom prst="rect">
            <a:avLst/>
          </a:prstGeom>
          <a:noFill/>
          <a:ln>
            <a:noFill/>
          </a:ln>
        </p:spPr>
      </p:pic>
      <p:sp>
        <p:nvSpPr>
          <p:cNvPr id="366" name="Google Shape;366;p45"/>
          <p:cNvSpPr txBox="1"/>
          <p:nvPr>
            <p:ph type="title"/>
          </p:nvPr>
        </p:nvSpPr>
        <p:spPr>
          <a:xfrm>
            <a:off x="4047175" y="2388500"/>
            <a:ext cx="4383600" cy="1626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Objectives</a:t>
            </a:r>
            <a:endParaRPr/>
          </a:p>
          <a:p>
            <a:pPr indent="0" lvl="0" marL="0" rtl="0" algn="l">
              <a:spcBef>
                <a:spcPts val="0"/>
              </a:spcBef>
              <a:spcAft>
                <a:spcPts val="0"/>
              </a:spcAft>
              <a:buNone/>
            </a:pPr>
            <a:r>
              <a:rPr lang="en"/>
              <a:t>of the project</a:t>
            </a:r>
            <a:endParaRPr/>
          </a:p>
        </p:txBody>
      </p:sp>
      <p:sp>
        <p:nvSpPr>
          <p:cNvPr id="367" name="Google Shape;367;p45"/>
          <p:cNvSpPr txBox="1"/>
          <p:nvPr>
            <p:ph idx="2" type="title"/>
          </p:nvPr>
        </p:nvSpPr>
        <p:spPr>
          <a:xfrm>
            <a:off x="4047175" y="1438750"/>
            <a:ext cx="1230300" cy="881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01</a:t>
            </a:r>
            <a:endParaRPr/>
          </a:p>
        </p:txBody>
      </p:sp>
      <p:grpSp>
        <p:nvGrpSpPr>
          <p:cNvPr id="368" name="Google Shape;368;p45"/>
          <p:cNvGrpSpPr/>
          <p:nvPr/>
        </p:nvGrpSpPr>
        <p:grpSpPr>
          <a:xfrm rot="756538">
            <a:off x="5159567" y="-1610422"/>
            <a:ext cx="4574157" cy="3479412"/>
            <a:chOff x="1522650" y="1117750"/>
            <a:chExt cx="4574075" cy="3479350"/>
          </a:xfrm>
        </p:grpSpPr>
        <p:sp>
          <p:nvSpPr>
            <p:cNvPr id="369" name="Google Shape;369;p45"/>
            <p:cNvSpPr/>
            <p:nvPr/>
          </p:nvSpPr>
          <p:spPr>
            <a:xfrm>
              <a:off x="2305900" y="1117750"/>
              <a:ext cx="3790825" cy="3217100"/>
            </a:xfrm>
            <a:custGeom>
              <a:rect b="b" l="l" r="r" t="t"/>
              <a:pathLst>
                <a:path extrusionOk="0" h="128684" w="151633">
                  <a:moveTo>
                    <a:pt x="59573" y="1190"/>
                  </a:moveTo>
                  <a:lnTo>
                    <a:pt x="87345" y="18391"/>
                  </a:lnTo>
                  <a:cubicBezTo>
                    <a:pt x="87254" y="18737"/>
                    <a:pt x="87376" y="19117"/>
                    <a:pt x="87682" y="19337"/>
                  </a:cubicBezTo>
                  <a:cubicBezTo>
                    <a:pt x="87712" y="19358"/>
                    <a:pt x="87742" y="19374"/>
                    <a:pt x="87773" y="19391"/>
                  </a:cubicBezTo>
                  <a:lnTo>
                    <a:pt x="73089" y="35287"/>
                  </a:lnTo>
                  <a:cubicBezTo>
                    <a:pt x="73041" y="35228"/>
                    <a:pt x="72987" y="35173"/>
                    <a:pt x="72923" y="35127"/>
                  </a:cubicBezTo>
                  <a:cubicBezTo>
                    <a:pt x="72772" y="35017"/>
                    <a:pt x="72594" y="34961"/>
                    <a:pt x="72410" y="34961"/>
                  </a:cubicBezTo>
                  <a:cubicBezTo>
                    <a:pt x="72364" y="34961"/>
                    <a:pt x="72317" y="34964"/>
                    <a:pt x="72269" y="34972"/>
                  </a:cubicBezTo>
                  <a:lnTo>
                    <a:pt x="59361" y="1513"/>
                  </a:lnTo>
                  <a:cubicBezTo>
                    <a:pt x="59397" y="1478"/>
                    <a:pt x="59435" y="1443"/>
                    <a:pt x="59466" y="1400"/>
                  </a:cubicBezTo>
                  <a:cubicBezTo>
                    <a:pt x="59513" y="1335"/>
                    <a:pt x="59546" y="1262"/>
                    <a:pt x="59573" y="1190"/>
                  </a:cubicBezTo>
                  <a:close/>
                  <a:moveTo>
                    <a:pt x="57905" y="1155"/>
                  </a:moveTo>
                  <a:cubicBezTo>
                    <a:pt x="57962" y="1330"/>
                    <a:pt x="58069" y="1490"/>
                    <a:pt x="58229" y="1604"/>
                  </a:cubicBezTo>
                  <a:cubicBezTo>
                    <a:pt x="58385" y="1716"/>
                    <a:pt x="58564" y="1770"/>
                    <a:pt x="58744" y="1770"/>
                  </a:cubicBezTo>
                  <a:cubicBezTo>
                    <a:pt x="58890" y="1770"/>
                    <a:pt x="59035" y="1731"/>
                    <a:pt x="59165" y="1661"/>
                  </a:cubicBezTo>
                  <a:lnTo>
                    <a:pt x="72044" y="35042"/>
                  </a:lnTo>
                  <a:cubicBezTo>
                    <a:pt x="71907" y="35103"/>
                    <a:pt x="71787" y="35197"/>
                    <a:pt x="71696" y="35320"/>
                  </a:cubicBezTo>
                  <a:lnTo>
                    <a:pt x="34939" y="10633"/>
                  </a:lnTo>
                  <a:cubicBezTo>
                    <a:pt x="34967" y="10533"/>
                    <a:pt x="34978" y="10431"/>
                    <a:pt x="34971" y="10330"/>
                  </a:cubicBezTo>
                  <a:lnTo>
                    <a:pt x="57905" y="1155"/>
                  </a:lnTo>
                  <a:close/>
                  <a:moveTo>
                    <a:pt x="34896" y="10886"/>
                  </a:moveTo>
                  <a:lnTo>
                    <a:pt x="71585" y="35528"/>
                  </a:lnTo>
                  <a:cubicBezTo>
                    <a:pt x="71451" y="35873"/>
                    <a:pt x="71547" y="36273"/>
                    <a:pt x="71839" y="36520"/>
                  </a:cubicBezTo>
                  <a:lnTo>
                    <a:pt x="61150" y="46075"/>
                  </a:lnTo>
                  <a:cubicBezTo>
                    <a:pt x="61131" y="46059"/>
                    <a:pt x="61114" y="46040"/>
                    <a:pt x="61092" y="46024"/>
                  </a:cubicBezTo>
                  <a:cubicBezTo>
                    <a:pt x="60938" y="45913"/>
                    <a:pt x="60760" y="45860"/>
                    <a:pt x="60583" y="45860"/>
                  </a:cubicBezTo>
                  <a:cubicBezTo>
                    <a:pt x="60438" y="45860"/>
                    <a:pt x="60294" y="45896"/>
                    <a:pt x="60165" y="45964"/>
                  </a:cubicBezTo>
                  <a:lnTo>
                    <a:pt x="34896" y="10886"/>
                  </a:lnTo>
                  <a:close/>
                  <a:moveTo>
                    <a:pt x="88012" y="19481"/>
                  </a:moveTo>
                  <a:cubicBezTo>
                    <a:pt x="88073" y="19495"/>
                    <a:pt x="88135" y="19503"/>
                    <a:pt x="88199" y="19503"/>
                  </a:cubicBezTo>
                  <a:cubicBezTo>
                    <a:pt x="88236" y="19503"/>
                    <a:pt x="88270" y="19496"/>
                    <a:pt x="88308" y="19491"/>
                  </a:cubicBezTo>
                  <a:lnTo>
                    <a:pt x="90601" y="57808"/>
                  </a:lnTo>
                  <a:cubicBezTo>
                    <a:pt x="90477" y="57828"/>
                    <a:pt x="90359" y="57878"/>
                    <a:pt x="90253" y="57948"/>
                  </a:cubicBezTo>
                  <a:lnTo>
                    <a:pt x="73040" y="36456"/>
                  </a:lnTo>
                  <a:cubicBezTo>
                    <a:pt x="73069" y="36426"/>
                    <a:pt x="73102" y="36397"/>
                    <a:pt x="73126" y="36363"/>
                  </a:cubicBezTo>
                  <a:cubicBezTo>
                    <a:pt x="73264" y="36171"/>
                    <a:pt x="73319" y="35936"/>
                    <a:pt x="73280" y="35702"/>
                  </a:cubicBezTo>
                  <a:cubicBezTo>
                    <a:pt x="73268" y="35629"/>
                    <a:pt x="73244" y="35561"/>
                    <a:pt x="73216" y="35494"/>
                  </a:cubicBezTo>
                  <a:lnTo>
                    <a:pt x="88012" y="19481"/>
                  </a:lnTo>
                  <a:close/>
                  <a:moveTo>
                    <a:pt x="88769" y="19295"/>
                  </a:moveTo>
                  <a:lnTo>
                    <a:pt x="121569" y="41232"/>
                  </a:lnTo>
                  <a:cubicBezTo>
                    <a:pt x="121516" y="41429"/>
                    <a:pt x="121532" y="41636"/>
                    <a:pt x="121612" y="41820"/>
                  </a:cubicBezTo>
                  <a:lnTo>
                    <a:pt x="91516" y="58252"/>
                  </a:lnTo>
                  <a:cubicBezTo>
                    <a:pt x="91455" y="58141"/>
                    <a:pt x="91371" y="58040"/>
                    <a:pt x="91261" y="57962"/>
                  </a:cubicBezTo>
                  <a:cubicBezTo>
                    <a:pt x="91131" y="57868"/>
                    <a:pt x="90984" y="57820"/>
                    <a:pt x="90835" y="57804"/>
                  </a:cubicBezTo>
                  <a:lnTo>
                    <a:pt x="88539" y="19431"/>
                  </a:lnTo>
                  <a:cubicBezTo>
                    <a:pt x="88621" y="19396"/>
                    <a:pt x="88699" y="19354"/>
                    <a:pt x="88769" y="19295"/>
                  </a:cubicBezTo>
                  <a:close/>
                  <a:moveTo>
                    <a:pt x="72858" y="36603"/>
                  </a:moveTo>
                  <a:lnTo>
                    <a:pt x="90079" y="58104"/>
                  </a:lnTo>
                  <a:cubicBezTo>
                    <a:pt x="90062" y="58125"/>
                    <a:pt x="90041" y="58144"/>
                    <a:pt x="90025" y="58165"/>
                  </a:cubicBezTo>
                  <a:cubicBezTo>
                    <a:pt x="89989" y="58216"/>
                    <a:pt x="89960" y="58268"/>
                    <a:pt x="89936" y="58323"/>
                  </a:cubicBezTo>
                  <a:lnTo>
                    <a:pt x="61457" y="46818"/>
                  </a:lnTo>
                  <a:cubicBezTo>
                    <a:pt x="61473" y="46617"/>
                    <a:pt x="61422" y="46416"/>
                    <a:pt x="61307" y="46247"/>
                  </a:cubicBezTo>
                  <a:lnTo>
                    <a:pt x="72044" y="36651"/>
                  </a:lnTo>
                  <a:cubicBezTo>
                    <a:pt x="72160" y="36702"/>
                    <a:pt x="72283" y="36731"/>
                    <a:pt x="72406" y="36731"/>
                  </a:cubicBezTo>
                  <a:cubicBezTo>
                    <a:pt x="72565" y="36731"/>
                    <a:pt x="72719" y="36684"/>
                    <a:pt x="72858" y="36603"/>
                  </a:cubicBezTo>
                  <a:close/>
                  <a:moveTo>
                    <a:pt x="29406" y="22188"/>
                  </a:moveTo>
                  <a:lnTo>
                    <a:pt x="59857" y="46227"/>
                  </a:lnTo>
                  <a:cubicBezTo>
                    <a:pt x="59573" y="46625"/>
                    <a:pt x="59665" y="47178"/>
                    <a:pt x="60061" y="47462"/>
                  </a:cubicBezTo>
                  <a:cubicBezTo>
                    <a:pt x="60098" y="47488"/>
                    <a:pt x="60135" y="47509"/>
                    <a:pt x="60173" y="47529"/>
                  </a:cubicBezTo>
                  <a:lnTo>
                    <a:pt x="58655" y="58545"/>
                  </a:lnTo>
                  <a:cubicBezTo>
                    <a:pt x="58595" y="58532"/>
                    <a:pt x="58534" y="58525"/>
                    <a:pt x="58473" y="58525"/>
                  </a:cubicBezTo>
                  <a:cubicBezTo>
                    <a:pt x="58354" y="58525"/>
                    <a:pt x="58236" y="58550"/>
                    <a:pt x="58125" y="58596"/>
                  </a:cubicBezTo>
                  <a:lnTo>
                    <a:pt x="29406" y="22188"/>
                  </a:lnTo>
                  <a:close/>
                  <a:moveTo>
                    <a:pt x="16326" y="26247"/>
                  </a:moveTo>
                  <a:lnTo>
                    <a:pt x="57750" y="58893"/>
                  </a:lnTo>
                  <a:cubicBezTo>
                    <a:pt x="57750" y="58894"/>
                    <a:pt x="57749" y="58894"/>
                    <a:pt x="57748" y="58895"/>
                  </a:cubicBezTo>
                  <a:cubicBezTo>
                    <a:pt x="57632" y="59054"/>
                    <a:pt x="57582" y="59240"/>
                    <a:pt x="57584" y="59421"/>
                  </a:cubicBezTo>
                  <a:lnTo>
                    <a:pt x="33209" y="61477"/>
                  </a:lnTo>
                  <a:cubicBezTo>
                    <a:pt x="33171" y="61253"/>
                    <a:pt x="33049" y="61044"/>
                    <a:pt x="32851" y="60900"/>
                  </a:cubicBezTo>
                  <a:cubicBezTo>
                    <a:pt x="32696" y="60788"/>
                    <a:pt x="32515" y="60735"/>
                    <a:pt x="32336" y="60735"/>
                  </a:cubicBezTo>
                  <a:cubicBezTo>
                    <a:pt x="32231" y="60735"/>
                    <a:pt x="32126" y="60753"/>
                    <a:pt x="32028" y="60789"/>
                  </a:cubicBezTo>
                  <a:lnTo>
                    <a:pt x="16086" y="26436"/>
                  </a:lnTo>
                  <a:cubicBezTo>
                    <a:pt x="16176" y="26387"/>
                    <a:pt x="16257" y="26325"/>
                    <a:pt x="16326" y="26247"/>
                  </a:cubicBezTo>
                  <a:close/>
                  <a:moveTo>
                    <a:pt x="57622" y="59652"/>
                  </a:moveTo>
                  <a:cubicBezTo>
                    <a:pt x="57674" y="59839"/>
                    <a:pt x="57783" y="60008"/>
                    <a:pt x="57952" y="60129"/>
                  </a:cubicBezTo>
                  <a:cubicBezTo>
                    <a:pt x="58054" y="60201"/>
                    <a:pt x="58165" y="60247"/>
                    <a:pt x="58279" y="60272"/>
                  </a:cubicBezTo>
                  <a:lnTo>
                    <a:pt x="55785" y="68604"/>
                  </a:lnTo>
                  <a:cubicBezTo>
                    <a:pt x="55759" y="68602"/>
                    <a:pt x="55732" y="68601"/>
                    <a:pt x="55705" y="68601"/>
                  </a:cubicBezTo>
                  <a:cubicBezTo>
                    <a:pt x="55430" y="68601"/>
                    <a:pt x="55160" y="68726"/>
                    <a:pt x="54987" y="68966"/>
                  </a:cubicBezTo>
                  <a:cubicBezTo>
                    <a:pt x="54939" y="69034"/>
                    <a:pt x="54905" y="69108"/>
                    <a:pt x="54878" y="69182"/>
                  </a:cubicBezTo>
                  <a:lnTo>
                    <a:pt x="33192" y="61843"/>
                  </a:lnTo>
                  <a:cubicBezTo>
                    <a:pt x="33203" y="61799"/>
                    <a:pt x="33210" y="61755"/>
                    <a:pt x="33214" y="61709"/>
                  </a:cubicBezTo>
                  <a:lnTo>
                    <a:pt x="57622" y="59652"/>
                  </a:lnTo>
                  <a:close/>
                  <a:moveTo>
                    <a:pt x="61404" y="47049"/>
                  </a:moveTo>
                  <a:lnTo>
                    <a:pt x="89872" y="58550"/>
                  </a:lnTo>
                  <a:cubicBezTo>
                    <a:pt x="89825" y="58868"/>
                    <a:pt x="89949" y="59201"/>
                    <a:pt x="90228" y="59401"/>
                  </a:cubicBezTo>
                  <a:cubicBezTo>
                    <a:pt x="90327" y="59471"/>
                    <a:pt x="90435" y="59515"/>
                    <a:pt x="90546" y="59541"/>
                  </a:cubicBezTo>
                  <a:lnTo>
                    <a:pt x="88027" y="76730"/>
                  </a:lnTo>
                  <a:cubicBezTo>
                    <a:pt x="88011" y="76729"/>
                    <a:pt x="87994" y="76729"/>
                    <a:pt x="87977" y="76729"/>
                  </a:cubicBezTo>
                  <a:cubicBezTo>
                    <a:pt x="87931" y="76729"/>
                    <a:pt x="87884" y="76732"/>
                    <a:pt x="87837" y="76740"/>
                  </a:cubicBezTo>
                  <a:cubicBezTo>
                    <a:pt x="87715" y="76760"/>
                    <a:pt x="87603" y="76805"/>
                    <a:pt x="87501" y="76869"/>
                  </a:cubicBezTo>
                  <a:lnTo>
                    <a:pt x="61265" y="47294"/>
                  </a:lnTo>
                  <a:cubicBezTo>
                    <a:pt x="61275" y="47282"/>
                    <a:pt x="61288" y="47273"/>
                    <a:pt x="61297" y="47259"/>
                  </a:cubicBezTo>
                  <a:cubicBezTo>
                    <a:pt x="61344" y="47194"/>
                    <a:pt x="61377" y="47123"/>
                    <a:pt x="61404" y="47049"/>
                  </a:cubicBezTo>
                  <a:close/>
                  <a:moveTo>
                    <a:pt x="61096" y="47455"/>
                  </a:moveTo>
                  <a:lnTo>
                    <a:pt x="87328" y="77024"/>
                  </a:lnTo>
                  <a:cubicBezTo>
                    <a:pt x="87322" y="77033"/>
                    <a:pt x="87314" y="77039"/>
                    <a:pt x="87308" y="77047"/>
                  </a:cubicBezTo>
                  <a:lnTo>
                    <a:pt x="59297" y="59712"/>
                  </a:lnTo>
                  <a:cubicBezTo>
                    <a:pt x="59429" y="59348"/>
                    <a:pt x="59315" y="58926"/>
                    <a:pt x="58985" y="58689"/>
                  </a:cubicBezTo>
                  <a:cubicBezTo>
                    <a:pt x="58952" y="58665"/>
                    <a:pt x="58916" y="58648"/>
                    <a:pt x="58882" y="58628"/>
                  </a:cubicBezTo>
                  <a:lnTo>
                    <a:pt x="60400" y="47607"/>
                  </a:lnTo>
                  <a:cubicBezTo>
                    <a:pt x="60459" y="47619"/>
                    <a:pt x="60519" y="47627"/>
                    <a:pt x="60578" y="47627"/>
                  </a:cubicBezTo>
                  <a:cubicBezTo>
                    <a:pt x="60762" y="47627"/>
                    <a:pt x="60943" y="47564"/>
                    <a:pt x="61096" y="47455"/>
                  </a:cubicBezTo>
                  <a:close/>
                  <a:moveTo>
                    <a:pt x="59189" y="59922"/>
                  </a:moveTo>
                  <a:lnTo>
                    <a:pt x="87178" y="77244"/>
                  </a:lnTo>
                  <a:cubicBezTo>
                    <a:pt x="87172" y="77259"/>
                    <a:pt x="87166" y="77275"/>
                    <a:pt x="87161" y="77291"/>
                  </a:cubicBezTo>
                  <a:lnTo>
                    <a:pt x="56571" y="69673"/>
                  </a:lnTo>
                  <a:cubicBezTo>
                    <a:pt x="56646" y="69338"/>
                    <a:pt x="56520" y="68976"/>
                    <a:pt x="56224" y="68763"/>
                  </a:cubicBezTo>
                  <a:cubicBezTo>
                    <a:pt x="56157" y="68717"/>
                    <a:pt x="56087" y="68682"/>
                    <a:pt x="56015" y="68656"/>
                  </a:cubicBezTo>
                  <a:lnTo>
                    <a:pt x="58519" y="60290"/>
                  </a:lnTo>
                  <a:cubicBezTo>
                    <a:pt x="58777" y="60275"/>
                    <a:pt x="59025" y="60152"/>
                    <a:pt x="59188" y="59926"/>
                  </a:cubicBezTo>
                  <a:cubicBezTo>
                    <a:pt x="59189" y="59924"/>
                    <a:pt x="59189" y="59923"/>
                    <a:pt x="59189" y="59922"/>
                  </a:cubicBezTo>
                  <a:close/>
                  <a:moveTo>
                    <a:pt x="6382" y="54567"/>
                  </a:moveTo>
                  <a:lnTo>
                    <a:pt x="31456" y="61554"/>
                  </a:lnTo>
                  <a:cubicBezTo>
                    <a:pt x="31440" y="61772"/>
                    <a:pt x="31506" y="61990"/>
                    <a:pt x="31643" y="62166"/>
                  </a:cubicBezTo>
                  <a:lnTo>
                    <a:pt x="15546" y="78173"/>
                  </a:lnTo>
                  <a:cubicBezTo>
                    <a:pt x="15506" y="78130"/>
                    <a:pt x="15461" y="78092"/>
                    <a:pt x="15414" y="78055"/>
                  </a:cubicBezTo>
                  <a:cubicBezTo>
                    <a:pt x="15260" y="77944"/>
                    <a:pt x="15081" y="77892"/>
                    <a:pt x="14905" y="77892"/>
                  </a:cubicBezTo>
                  <a:cubicBezTo>
                    <a:pt x="14826" y="77892"/>
                    <a:pt x="14747" y="77902"/>
                    <a:pt x="14671" y="77923"/>
                  </a:cubicBezTo>
                  <a:lnTo>
                    <a:pt x="6061" y="55104"/>
                  </a:lnTo>
                  <a:cubicBezTo>
                    <a:pt x="6125" y="55054"/>
                    <a:pt x="6183" y="54997"/>
                    <a:pt x="6233" y="54928"/>
                  </a:cubicBezTo>
                  <a:cubicBezTo>
                    <a:pt x="6313" y="54818"/>
                    <a:pt x="6360" y="54692"/>
                    <a:pt x="6382" y="54567"/>
                  </a:cubicBezTo>
                  <a:close/>
                  <a:moveTo>
                    <a:pt x="91099" y="59489"/>
                  </a:moveTo>
                  <a:lnTo>
                    <a:pt x="104457" y="79682"/>
                  </a:lnTo>
                  <a:cubicBezTo>
                    <a:pt x="104363" y="79741"/>
                    <a:pt x="104277" y="79819"/>
                    <a:pt x="104210" y="79913"/>
                  </a:cubicBezTo>
                  <a:cubicBezTo>
                    <a:pt x="104146" y="80003"/>
                    <a:pt x="104103" y="80102"/>
                    <a:pt x="104076" y="80204"/>
                  </a:cubicBezTo>
                  <a:lnTo>
                    <a:pt x="88866" y="77650"/>
                  </a:lnTo>
                  <a:cubicBezTo>
                    <a:pt x="88877" y="77362"/>
                    <a:pt x="88749" y="77075"/>
                    <a:pt x="88499" y="76896"/>
                  </a:cubicBezTo>
                  <a:cubicBezTo>
                    <a:pt x="88425" y="76842"/>
                    <a:pt x="88344" y="76806"/>
                    <a:pt x="88260" y="76778"/>
                  </a:cubicBezTo>
                  <a:lnTo>
                    <a:pt x="90783" y="59563"/>
                  </a:lnTo>
                  <a:cubicBezTo>
                    <a:pt x="90892" y="59558"/>
                    <a:pt x="90999" y="59534"/>
                    <a:pt x="91099" y="59489"/>
                  </a:cubicBezTo>
                  <a:close/>
                  <a:moveTo>
                    <a:pt x="33100" y="62061"/>
                  </a:moveTo>
                  <a:lnTo>
                    <a:pt x="54828" y="69413"/>
                  </a:lnTo>
                  <a:cubicBezTo>
                    <a:pt x="54804" y="69712"/>
                    <a:pt x="54931" y="70016"/>
                    <a:pt x="55192" y="70201"/>
                  </a:cubicBezTo>
                  <a:cubicBezTo>
                    <a:pt x="55275" y="70262"/>
                    <a:pt x="55369" y="70305"/>
                    <a:pt x="55466" y="70333"/>
                  </a:cubicBezTo>
                  <a:lnTo>
                    <a:pt x="54144" y="97291"/>
                  </a:lnTo>
                  <a:cubicBezTo>
                    <a:pt x="54112" y="97293"/>
                    <a:pt x="54080" y="97293"/>
                    <a:pt x="54049" y="97298"/>
                  </a:cubicBezTo>
                  <a:cubicBezTo>
                    <a:pt x="53964" y="97313"/>
                    <a:pt x="53885" y="97342"/>
                    <a:pt x="53809" y="97378"/>
                  </a:cubicBezTo>
                  <a:lnTo>
                    <a:pt x="32845" y="62338"/>
                  </a:lnTo>
                  <a:cubicBezTo>
                    <a:pt x="32924" y="62281"/>
                    <a:pt x="32998" y="62217"/>
                    <a:pt x="33057" y="62136"/>
                  </a:cubicBezTo>
                  <a:cubicBezTo>
                    <a:pt x="33074" y="62112"/>
                    <a:pt x="33085" y="62086"/>
                    <a:pt x="33100" y="62061"/>
                  </a:cubicBezTo>
                  <a:close/>
                  <a:moveTo>
                    <a:pt x="56487" y="69893"/>
                  </a:moveTo>
                  <a:lnTo>
                    <a:pt x="87105" y="77517"/>
                  </a:lnTo>
                  <a:cubicBezTo>
                    <a:pt x="87088" y="77681"/>
                    <a:pt x="87116" y="77843"/>
                    <a:pt x="87186" y="77992"/>
                  </a:cubicBezTo>
                  <a:lnTo>
                    <a:pt x="54942" y="97700"/>
                  </a:lnTo>
                  <a:cubicBezTo>
                    <a:pt x="54883" y="97604"/>
                    <a:pt x="54803" y="97519"/>
                    <a:pt x="54708" y="97452"/>
                  </a:cubicBezTo>
                  <a:cubicBezTo>
                    <a:pt x="54609" y="97379"/>
                    <a:pt x="54496" y="97331"/>
                    <a:pt x="54379" y="97305"/>
                  </a:cubicBezTo>
                  <a:lnTo>
                    <a:pt x="55700" y="70367"/>
                  </a:lnTo>
                  <a:lnTo>
                    <a:pt x="55705" y="70367"/>
                  </a:lnTo>
                  <a:cubicBezTo>
                    <a:pt x="55753" y="70367"/>
                    <a:pt x="55802" y="70364"/>
                    <a:pt x="55850" y="70355"/>
                  </a:cubicBezTo>
                  <a:cubicBezTo>
                    <a:pt x="56084" y="70317"/>
                    <a:pt x="56287" y="70190"/>
                    <a:pt x="56427" y="69997"/>
                  </a:cubicBezTo>
                  <a:cubicBezTo>
                    <a:pt x="56450" y="69964"/>
                    <a:pt x="56468" y="69927"/>
                    <a:pt x="56487" y="69893"/>
                  </a:cubicBezTo>
                  <a:close/>
                  <a:moveTo>
                    <a:pt x="31811" y="62331"/>
                  </a:moveTo>
                  <a:cubicBezTo>
                    <a:pt x="31814" y="62333"/>
                    <a:pt x="31817" y="62338"/>
                    <a:pt x="31821" y="62340"/>
                  </a:cubicBezTo>
                  <a:cubicBezTo>
                    <a:pt x="31978" y="62452"/>
                    <a:pt x="32156" y="62506"/>
                    <a:pt x="32336" y="62506"/>
                  </a:cubicBezTo>
                  <a:cubicBezTo>
                    <a:pt x="32439" y="62506"/>
                    <a:pt x="32539" y="62482"/>
                    <a:pt x="32636" y="62447"/>
                  </a:cubicBezTo>
                  <a:lnTo>
                    <a:pt x="53611" y="97508"/>
                  </a:lnTo>
                  <a:cubicBezTo>
                    <a:pt x="53561" y="97551"/>
                    <a:pt x="53513" y="97602"/>
                    <a:pt x="53473" y="97657"/>
                  </a:cubicBezTo>
                  <a:cubicBezTo>
                    <a:pt x="53449" y="97691"/>
                    <a:pt x="53432" y="97726"/>
                    <a:pt x="53414" y="97761"/>
                  </a:cubicBezTo>
                  <a:lnTo>
                    <a:pt x="15678" y="79186"/>
                  </a:lnTo>
                  <a:cubicBezTo>
                    <a:pt x="15816" y="78926"/>
                    <a:pt x="15811" y="78622"/>
                    <a:pt x="15682" y="78371"/>
                  </a:cubicBezTo>
                  <a:lnTo>
                    <a:pt x="31811" y="62331"/>
                  </a:lnTo>
                  <a:close/>
                  <a:moveTo>
                    <a:pt x="1615" y="71499"/>
                  </a:moveTo>
                  <a:lnTo>
                    <a:pt x="14037" y="78573"/>
                  </a:lnTo>
                  <a:cubicBezTo>
                    <a:pt x="13958" y="78911"/>
                    <a:pt x="14084" y="79279"/>
                    <a:pt x="14383" y="79494"/>
                  </a:cubicBezTo>
                  <a:cubicBezTo>
                    <a:pt x="14539" y="79606"/>
                    <a:pt x="14719" y="79660"/>
                    <a:pt x="14898" y="79660"/>
                  </a:cubicBezTo>
                  <a:cubicBezTo>
                    <a:pt x="15136" y="79660"/>
                    <a:pt x="15368" y="79558"/>
                    <a:pt x="15538" y="79377"/>
                  </a:cubicBezTo>
                  <a:lnTo>
                    <a:pt x="53328" y="97978"/>
                  </a:lnTo>
                  <a:cubicBezTo>
                    <a:pt x="53297" y="98118"/>
                    <a:pt x="53305" y="98265"/>
                    <a:pt x="53342" y="98402"/>
                  </a:cubicBezTo>
                  <a:lnTo>
                    <a:pt x="44172" y="100939"/>
                  </a:lnTo>
                  <a:cubicBezTo>
                    <a:pt x="44109" y="100823"/>
                    <a:pt x="44023" y="100722"/>
                    <a:pt x="43914" y="100644"/>
                  </a:cubicBezTo>
                  <a:cubicBezTo>
                    <a:pt x="43762" y="100534"/>
                    <a:pt x="43583" y="100477"/>
                    <a:pt x="43400" y="100477"/>
                  </a:cubicBezTo>
                  <a:cubicBezTo>
                    <a:pt x="43351" y="100477"/>
                    <a:pt x="43302" y="100481"/>
                    <a:pt x="43253" y="100489"/>
                  </a:cubicBezTo>
                  <a:cubicBezTo>
                    <a:pt x="43020" y="100528"/>
                    <a:pt x="42817" y="100655"/>
                    <a:pt x="42677" y="100848"/>
                  </a:cubicBezTo>
                  <a:cubicBezTo>
                    <a:pt x="42516" y="101072"/>
                    <a:pt x="42479" y="101346"/>
                    <a:pt x="42546" y="101594"/>
                  </a:cubicBezTo>
                  <a:lnTo>
                    <a:pt x="31935" y="108097"/>
                  </a:lnTo>
                  <a:cubicBezTo>
                    <a:pt x="31872" y="107978"/>
                    <a:pt x="31783" y="107872"/>
                    <a:pt x="31671" y="107790"/>
                  </a:cubicBezTo>
                  <a:cubicBezTo>
                    <a:pt x="31516" y="107679"/>
                    <a:pt x="31337" y="107626"/>
                    <a:pt x="31160" y="107626"/>
                  </a:cubicBezTo>
                  <a:cubicBezTo>
                    <a:pt x="30986" y="107626"/>
                    <a:pt x="30812" y="107678"/>
                    <a:pt x="30664" y="107776"/>
                  </a:cubicBezTo>
                  <a:lnTo>
                    <a:pt x="1598" y="71519"/>
                  </a:lnTo>
                  <a:cubicBezTo>
                    <a:pt x="1603" y="71511"/>
                    <a:pt x="1609" y="71506"/>
                    <a:pt x="1615" y="71499"/>
                  </a:cubicBezTo>
                  <a:close/>
                  <a:moveTo>
                    <a:pt x="87314" y="78191"/>
                  </a:moveTo>
                  <a:cubicBezTo>
                    <a:pt x="87360" y="78243"/>
                    <a:pt x="87409" y="78293"/>
                    <a:pt x="87467" y="78334"/>
                  </a:cubicBezTo>
                  <a:cubicBezTo>
                    <a:pt x="87623" y="78447"/>
                    <a:pt x="87803" y="78500"/>
                    <a:pt x="87981" y="78500"/>
                  </a:cubicBezTo>
                  <a:cubicBezTo>
                    <a:pt x="88023" y="78500"/>
                    <a:pt x="88063" y="78493"/>
                    <a:pt x="88103" y="78485"/>
                  </a:cubicBezTo>
                  <a:lnTo>
                    <a:pt x="95457" y="108915"/>
                  </a:lnTo>
                  <a:cubicBezTo>
                    <a:pt x="95228" y="108955"/>
                    <a:pt x="95026" y="109080"/>
                    <a:pt x="94890" y="109271"/>
                  </a:cubicBezTo>
                  <a:cubicBezTo>
                    <a:pt x="94886" y="109276"/>
                    <a:pt x="94884" y="109281"/>
                    <a:pt x="94880" y="109287"/>
                  </a:cubicBezTo>
                  <a:lnTo>
                    <a:pt x="55049" y="98390"/>
                  </a:lnTo>
                  <a:cubicBezTo>
                    <a:pt x="55079" y="98272"/>
                    <a:pt x="55087" y="98149"/>
                    <a:pt x="55066" y="98026"/>
                  </a:cubicBezTo>
                  <a:cubicBezTo>
                    <a:pt x="55060" y="97989"/>
                    <a:pt x="55048" y="97954"/>
                    <a:pt x="55038" y="97917"/>
                  </a:cubicBezTo>
                  <a:lnTo>
                    <a:pt x="87314" y="78191"/>
                  </a:lnTo>
                  <a:close/>
                  <a:moveTo>
                    <a:pt x="42637" y="101815"/>
                  </a:moveTo>
                  <a:cubicBezTo>
                    <a:pt x="42697" y="101917"/>
                    <a:pt x="42779" y="102009"/>
                    <a:pt x="42882" y="102083"/>
                  </a:cubicBezTo>
                  <a:cubicBezTo>
                    <a:pt x="43034" y="102192"/>
                    <a:pt x="43212" y="102249"/>
                    <a:pt x="43395" y="102249"/>
                  </a:cubicBezTo>
                  <a:cubicBezTo>
                    <a:pt x="43443" y="102249"/>
                    <a:pt x="43493" y="102245"/>
                    <a:pt x="43541" y="102237"/>
                  </a:cubicBezTo>
                  <a:cubicBezTo>
                    <a:pt x="43588" y="102229"/>
                    <a:pt x="43633" y="102216"/>
                    <a:pt x="43679" y="102201"/>
                  </a:cubicBezTo>
                  <a:lnTo>
                    <a:pt x="55444" y="118817"/>
                  </a:lnTo>
                  <a:cubicBezTo>
                    <a:pt x="55361" y="118874"/>
                    <a:pt x="55285" y="118944"/>
                    <a:pt x="55225" y="119027"/>
                  </a:cubicBezTo>
                  <a:cubicBezTo>
                    <a:pt x="55134" y="119155"/>
                    <a:pt x="55081" y="119302"/>
                    <a:pt x="55066" y="119454"/>
                  </a:cubicBezTo>
                  <a:lnTo>
                    <a:pt x="38399" y="118443"/>
                  </a:lnTo>
                  <a:lnTo>
                    <a:pt x="31738" y="109173"/>
                  </a:lnTo>
                  <a:cubicBezTo>
                    <a:pt x="31789" y="109128"/>
                    <a:pt x="31835" y="109080"/>
                    <a:pt x="31876" y="109025"/>
                  </a:cubicBezTo>
                  <a:cubicBezTo>
                    <a:pt x="32014" y="108832"/>
                    <a:pt x="32069" y="108598"/>
                    <a:pt x="32030" y="108364"/>
                  </a:cubicBezTo>
                  <a:cubicBezTo>
                    <a:pt x="32027" y="108350"/>
                    <a:pt x="32021" y="108336"/>
                    <a:pt x="32017" y="108321"/>
                  </a:cubicBezTo>
                  <a:lnTo>
                    <a:pt x="42637" y="101815"/>
                  </a:lnTo>
                  <a:close/>
                  <a:moveTo>
                    <a:pt x="54958" y="98612"/>
                  </a:moveTo>
                  <a:lnTo>
                    <a:pt x="94775" y="109505"/>
                  </a:lnTo>
                  <a:cubicBezTo>
                    <a:pt x="94674" y="109802"/>
                    <a:pt x="94737" y="110137"/>
                    <a:pt x="94949" y="110374"/>
                  </a:cubicBezTo>
                  <a:lnTo>
                    <a:pt x="79975" y="127087"/>
                  </a:lnTo>
                  <a:cubicBezTo>
                    <a:pt x="79970" y="127084"/>
                    <a:pt x="79968" y="127081"/>
                    <a:pt x="79965" y="127079"/>
                  </a:cubicBezTo>
                  <a:cubicBezTo>
                    <a:pt x="79813" y="126970"/>
                    <a:pt x="79634" y="126913"/>
                    <a:pt x="79451" y="126913"/>
                  </a:cubicBezTo>
                  <a:cubicBezTo>
                    <a:pt x="79403" y="126913"/>
                    <a:pt x="79354" y="126917"/>
                    <a:pt x="79305" y="126925"/>
                  </a:cubicBezTo>
                  <a:cubicBezTo>
                    <a:pt x="79089" y="126960"/>
                    <a:pt x="78902" y="127074"/>
                    <a:pt x="78766" y="127242"/>
                  </a:cubicBezTo>
                  <a:lnTo>
                    <a:pt x="44129" y="101861"/>
                  </a:lnTo>
                  <a:cubicBezTo>
                    <a:pt x="44257" y="101672"/>
                    <a:pt x="44310" y="101447"/>
                    <a:pt x="44272" y="101221"/>
                  </a:cubicBezTo>
                  <a:cubicBezTo>
                    <a:pt x="44268" y="101201"/>
                    <a:pt x="44262" y="101182"/>
                    <a:pt x="44256" y="101162"/>
                  </a:cubicBezTo>
                  <a:lnTo>
                    <a:pt x="53432" y="98624"/>
                  </a:lnTo>
                  <a:cubicBezTo>
                    <a:pt x="53492" y="98727"/>
                    <a:pt x="53573" y="98820"/>
                    <a:pt x="53678" y="98895"/>
                  </a:cubicBezTo>
                  <a:cubicBezTo>
                    <a:pt x="53834" y="99007"/>
                    <a:pt x="54013" y="99061"/>
                    <a:pt x="54193" y="99061"/>
                  </a:cubicBezTo>
                  <a:cubicBezTo>
                    <a:pt x="54468" y="99061"/>
                    <a:pt x="54740" y="98932"/>
                    <a:pt x="54914" y="98692"/>
                  </a:cubicBezTo>
                  <a:cubicBezTo>
                    <a:pt x="54931" y="98666"/>
                    <a:pt x="54943" y="98639"/>
                    <a:pt x="54958" y="98612"/>
                  </a:cubicBezTo>
                  <a:close/>
                  <a:moveTo>
                    <a:pt x="58749" y="0"/>
                  </a:moveTo>
                  <a:cubicBezTo>
                    <a:pt x="58700" y="0"/>
                    <a:pt x="58651" y="4"/>
                    <a:pt x="58601" y="13"/>
                  </a:cubicBezTo>
                  <a:cubicBezTo>
                    <a:pt x="58368" y="51"/>
                    <a:pt x="58165" y="178"/>
                    <a:pt x="58026" y="371"/>
                  </a:cubicBezTo>
                  <a:cubicBezTo>
                    <a:pt x="57906" y="537"/>
                    <a:pt x="57857" y="730"/>
                    <a:pt x="57863" y="922"/>
                  </a:cubicBezTo>
                  <a:lnTo>
                    <a:pt x="34925" y="10097"/>
                  </a:lnTo>
                  <a:cubicBezTo>
                    <a:pt x="34868" y="9931"/>
                    <a:pt x="34761" y="9780"/>
                    <a:pt x="34608" y="9669"/>
                  </a:cubicBezTo>
                  <a:cubicBezTo>
                    <a:pt x="34451" y="9557"/>
                    <a:pt x="34271" y="9503"/>
                    <a:pt x="34092" y="9503"/>
                  </a:cubicBezTo>
                  <a:cubicBezTo>
                    <a:pt x="33816" y="9503"/>
                    <a:pt x="33545" y="9631"/>
                    <a:pt x="33372" y="9872"/>
                  </a:cubicBezTo>
                  <a:cubicBezTo>
                    <a:pt x="33234" y="10064"/>
                    <a:pt x="33180" y="10299"/>
                    <a:pt x="33218" y="10533"/>
                  </a:cubicBezTo>
                  <a:cubicBezTo>
                    <a:pt x="33257" y="10766"/>
                    <a:pt x="33384" y="10969"/>
                    <a:pt x="33577" y="11108"/>
                  </a:cubicBezTo>
                  <a:cubicBezTo>
                    <a:pt x="33733" y="11221"/>
                    <a:pt x="33912" y="11274"/>
                    <a:pt x="34091" y="11274"/>
                  </a:cubicBezTo>
                  <a:cubicBezTo>
                    <a:pt x="34316" y="11274"/>
                    <a:pt x="34535" y="11185"/>
                    <a:pt x="34704" y="11023"/>
                  </a:cubicBezTo>
                  <a:lnTo>
                    <a:pt x="59844" y="45919"/>
                  </a:lnTo>
                  <a:lnTo>
                    <a:pt x="59844" y="45919"/>
                  </a:lnTo>
                  <a:lnTo>
                    <a:pt x="29110" y="21654"/>
                  </a:lnTo>
                  <a:cubicBezTo>
                    <a:pt x="29111" y="21652"/>
                    <a:pt x="29113" y="21651"/>
                    <a:pt x="29117" y="21648"/>
                  </a:cubicBezTo>
                  <a:cubicBezTo>
                    <a:pt x="29401" y="21251"/>
                    <a:pt x="29309" y="20697"/>
                    <a:pt x="28913" y="20413"/>
                  </a:cubicBezTo>
                  <a:cubicBezTo>
                    <a:pt x="28757" y="20301"/>
                    <a:pt x="28577" y="20247"/>
                    <a:pt x="28399" y="20247"/>
                  </a:cubicBezTo>
                  <a:cubicBezTo>
                    <a:pt x="28122" y="20247"/>
                    <a:pt x="27850" y="20375"/>
                    <a:pt x="27678" y="20616"/>
                  </a:cubicBezTo>
                  <a:cubicBezTo>
                    <a:pt x="27393" y="21013"/>
                    <a:pt x="27485" y="21567"/>
                    <a:pt x="27881" y="21851"/>
                  </a:cubicBezTo>
                  <a:cubicBezTo>
                    <a:pt x="28037" y="21963"/>
                    <a:pt x="28217" y="22017"/>
                    <a:pt x="28396" y="22017"/>
                  </a:cubicBezTo>
                  <a:cubicBezTo>
                    <a:pt x="28561" y="22017"/>
                    <a:pt x="28722" y="21967"/>
                    <a:pt x="28864" y="21877"/>
                  </a:cubicBezTo>
                  <a:lnTo>
                    <a:pt x="57922" y="58717"/>
                  </a:lnTo>
                  <a:cubicBezTo>
                    <a:pt x="57920" y="58718"/>
                    <a:pt x="57919" y="58719"/>
                    <a:pt x="57916" y="58723"/>
                  </a:cubicBezTo>
                  <a:lnTo>
                    <a:pt x="16459" y="26054"/>
                  </a:lnTo>
                  <a:cubicBezTo>
                    <a:pt x="16652" y="25671"/>
                    <a:pt x="16546" y="25194"/>
                    <a:pt x="16188" y="24937"/>
                  </a:cubicBezTo>
                  <a:cubicBezTo>
                    <a:pt x="16032" y="24825"/>
                    <a:pt x="15851" y="24771"/>
                    <a:pt x="15672" y="24771"/>
                  </a:cubicBezTo>
                  <a:cubicBezTo>
                    <a:pt x="15397" y="24771"/>
                    <a:pt x="15125" y="24899"/>
                    <a:pt x="14952" y="25140"/>
                  </a:cubicBezTo>
                  <a:cubicBezTo>
                    <a:pt x="14668" y="25537"/>
                    <a:pt x="14760" y="26091"/>
                    <a:pt x="15155" y="26375"/>
                  </a:cubicBezTo>
                  <a:cubicBezTo>
                    <a:pt x="15308" y="26486"/>
                    <a:pt x="15486" y="26541"/>
                    <a:pt x="15671" y="26541"/>
                  </a:cubicBezTo>
                  <a:cubicBezTo>
                    <a:pt x="15719" y="26541"/>
                    <a:pt x="15768" y="26537"/>
                    <a:pt x="15816" y="26529"/>
                  </a:cubicBezTo>
                  <a:cubicBezTo>
                    <a:pt x="15834" y="26526"/>
                    <a:pt x="15850" y="26520"/>
                    <a:pt x="15866" y="26516"/>
                  </a:cubicBezTo>
                  <a:lnTo>
                    <a:pt x="31824" y="60903"/>
                  </a:lnTo>
                  <a:cubicBezTo>
                    <a:pt x="31748" y="60958"/>
                    <a:pt x="31675" y="61023"/>
                    <a:pt x="31618" y="61103"/>
                  </a:cubicBezTo>
                  <a:cubicBezTo>
                    <a:pt x="31568" y="61173"/>
                    <a:pt x="31534" y="61248"/>
                    <a:pt x="31507" y="61324"/>
                  </a:cubicBezTo>
                  <a:lnTo>
                    <a:pt x="6390" y="54326"/>
                  </a:lnTo>
                  <a:cubicBezTo>
                    <a:pt x="6367" y="54081"/>
                    <a:pt x="6245" y="53846"/>
                    <a:pt x="6030" y="53692"/>
                  </a:cubicBezTo>
                  <a:cubicBezTo>
                    <a:pt x="5874" y="53581"/>
                    <a:pt x="5694" y="53527"/>
                    <a:pt x="5515" y="53527"/>
                  </a:cubicBezTo>
                  <a:cubicBezTo>
                    <a:pt x="5239" y="53527"/>
                    <a:pt x="4967" y="53655"/>
                    <a:pt x="4794" y="53896"/>
                  </a:cubicBezTo>
                  <a:cubicBezTo>
                    <a:pt x="4510" y="54293"/>
                    <a:pt x="4602" y="54846"/>
                    <a:pt x="4998" y="55131"/>
                  </a:cubicBezTo>
                  <a:cubicBezTo>
                    <a:pt x="5154" y="55243"/>
                    <a:pt x="5334" y="55297"/>
                    <a:pt x="5512" y="55297"/>
                  </a:cubicBezTo>
                  <a:cubicBezTo>
                    <a:pt x="5630" y="55297"/>
                    <a:pt x="5746" y="55269"/>
                    <a:pt x="5854" y="55223"/>
                  </a:cubicBezTo>
                  <a:lnTo>
                    <a:pt x="14454" y="78011"/>
                  </a:lnTo>
                  <a:cubicBezTo>
                    <a:pt x="14348" y="78072"/>
                    <a:pt x="14255" y="78154"/>
                    <a:pt x="14180" y="78258"/>
                  </a:cubicBezTo>
                  <a:cubicBezTo>
                    <a:pt x="14159" y="78289"/>
                    <a:pt x="14143" y="78321"/>
                    <a:pt x="14124" y="78354"/>
                  </a:cubicBezTo>
                  <a:lnTo>
                    <a:pt x="1732" y="71295"/>
                  </a:lnTo>
                  <a:cubicBezTo>
                    <a:pt x="1882" y="70925"/>
                    <a:pt x="1769" y="70488"/>
                    <a:pt x="1431" y="70244"/>
                  </a:cubicBezTo>
                  <a:cubicBezTo>
                    <a:pt x="1279" y="70136"/>
                    <a:pt x="1101" y="70079"/>
                    <a:pt x="918" y="70079"/>
                  </a:cubicBezTo>
                  <a:cubicBezTo>
                    <a:pt x="869" y="70079"/>
                    <a:pt x="819" y="70083"/>
                    <a:pt x="770" y="70091"/>
                  </a:cubicBezTo>
                  <a:cubicBezTo>
                    <a:pt x="535" y="70130"/>
                    <a:pt x="333" y="70257"/>
                    <a:pt x="193" y="70449"/>
                  </a:cubicBezTo>
                  <a:cubicBezTo>
                    <a:pt x="56" y="70642"/>
                    <a:pt x="1" y="70875"/>
                    <a:pt x="40" y="71109"/>
                  </a:cubicBezTo>
                  <a:cubicBezTo>
                    <a:pt x="79" y="71343"/>
                    <a:pt x="206" y="71547"/>
                    <a:pt x="399" y="71685"/>
                  </a:cubicBezTo>
                  <a:cubicBezTo>
                    <a:pt x="555" y="71797"/>
                    <a:pt x="734" y="71851"/>
                    <a:pt x="913" y="71851"/>
                  </a:cubicBezTo>
                  <a:cubicBezTo>
                    <a:pt x="1096" y="71851"/>
                    <a:pt x="1276" y="71789"/>
                    <a:pt x="1426" y="71680"/>
                  </a:cubicBezTo>
                  <a:lnTo>
                    <a:pt x="30491" y="107933"/>
                  </a:lnTo>
                  <a:cubicBezTo>
                    <a:pt x="30474" y="107952"/>
                    <a:pt x="30454" y="107971"/>
                    <a:pt x="30437" y="107994"/>
                  </a:cubicBezTo>
                  <a:cubicBezTo>
                    <a:pt x="30426" y="108010"/>
                    <a:pt x="30418" y="108029"/>
                    <a:pt x="30408" y="108045"/>
                  </a:cubicBezTo>
                  <a:lnTo>
                    <a:pt x="5131" y="93125"/>
                  </a:lnTo>
                  <a:cubicBezTo>
                    <a:pt x="5273" y="92758"/>
                    <a:pt x="5159" y="92325"/>
                    <a:pt x="4826" y="92087"/>
                  </a:cubicBezTo>
                  <a:cubicBezTo>
                    <a:pt x="4669" y="91975"/>
                    <a:pt x="4489" y="91921"/>
                    <a:pt x="4311" y="91921"/>
                  </a:cubicBezTo>
                  <a:cubicBezTo>
                    <a:pt x="4035" y="91921"/>
                    <a:pt x="3763" y="92050"/>
                    <a:pt x="3589" y="92291"/>
                  </a:cubicBezTo>
                  <a:cubicBezTo>
                    <a:pt x="3305" y="92688"/>
                    <a:pt x="3397" y="93241"/>
                    <a:pt x="3792" y="93527"/>
                  </a:cubicBezTo>
                  <a:cubicBezTo>
                    <a:pt x="3950" y="93639"/>
                    <a:pt x="4128" y="93692"/>
                    <a:pt x="4308" y="93692"/>
                  </a:cubicBezTo>
                  <a:cubicBezTo>
                    <a:pt x="4578" y="93692"/>
                    <a:pt x="4846" y="93566"/>
                    <a:pt x="5020" y="93332"/>
                  </a:cubicBezTo>
                  <a:lnTo>
                    <a:pt x="30310" y="108260"/>
                  </a:lnTo>
                  <a:cubicBezTo>
                    <a:pt x="30273" y="108387"/>
                    <a:pt x="30261" y="108519"/>
                    <a:pt x="30283" y="108652"/>
                  </a:cubicBezTo>
                  <a:cubicBezTo>
                    <a:pt x="30322" y="108886"/>
                    <a:pt x="30449" y="109090"/>
                    <a:pt x="30642" y="109228"/>
                  </a:cubicBezTo>
                  <a:cubicBezTo>
                    <a:pt x="30795" y="109337"/>
                    <a:pt x="30972" y="109394"/>
                    <a:pt x="31155" y="109394"/>
                  </a:cubicBezTo>
                  <a:cubicBezTo>
                    <a:pt x="31203" y="109394"/>
                    <a:pt x="31252" y="109389"/>
                    <a:pt x="31301" y="109382"/>
                  </a:cubicBezTo>
                  <a:cubicBezTo>
                    <a:pt x="31386" y="109367"/>
                    <a:pt x="31466" y="109337"/>
                    <a:pt x="31543" y="109302"/>
                  </a:cubicBezTo>
                  <a:lnTo>
                    <a:pt x="38242" y="118625"/>
                  </a:lnTo>
                  <a:lnTo>
                    <a:pt x="38274" y="118671"/>
                  </a:lnTo>
                  <a:lnTo>
                    <a:pt x="55072" y="119689"/>
                  </a:lnTo>
                  <a:cubicBezTo>
                    <a:pt x="55111" y="119923"/>
                    <a:pt x="55238" y="120126"/>
                    <a:pt x="55429" y="120263"/>
                  </a:cubicBezTo>
                  <a:cubicBezTo>
                    <a:pt x="55585" y="120375"/>
                    <a:pt x="55765" y="120428"/>
                    <a:pt x="55944" y="120428"/>
                  </a:cubicBezTo>
                  <a:cubicBezTo>
                    <a:pt x="56219" y="120428"/>
                    <a:pt x="56492" y="120300"/>
                    <a:pt x="56664" y="120059"/>
                  </a:cubicBezTo>
                  <a:cubicBezTo>
                    <a:pt x="56949" y="119663"/>
                    <a:pt x="56857" y="119109"/>
                    <a:pt x="56461" y="118824"/>
                  </a:cubicBezTo>
                  <a:cubicBezTo>
                    <a:pt x="56309" y="118716"/>
                    <a:pt x="56131" y="118659"/>
                    <a:pt x="55949" y="118659"/>
                  </a:cubicBezTo>
                  <a:cubicBezTo>
                    <a:pt x="55900" y="118659"/>
                    <a:pt x="55850" y="118663"/>
                    <a:pt x="55801" y="118671"/>
                  </a:cubicBezTo>
                  <a:cubicBezTo>
                    <a:pt x="55750" y="118679"/>
                    <a:pt x="55702" y="118694"/>
                    <a:pt x="55655" y="118710"/>
                  </a:cubicBezTo>
                  <a:lnTo>
                    <a:pt x="43893" y="102095"/>
                  </a:lnTo>
                  <a:cubicBezTo>
                    <a:pt x="43920" y="102077"/>
                    <a:pt x="43946" y="102056"/>
                    <a:pt x="43971" y="102035"/>
                  </a:cubicBezTo>
                  <a:lnTo>
                    <a:pt x="78639" y="127440"/>
                  </a:lnTo>
                  <a:cubicBezTo>
                    <a:pt x="78569" y="127597"/>
                    <a:pt x="78545" y="127770"/>
                    <a:pt x="78575" y="127942"/>
                  </a:cubicBezTo>
                  <a:cubicBezTo>
                    <a:pt x="78613" y="128175"/>
                    <a:pt x="78740" y="128380"/>
                    <a:pt x="78933" y="128518"/>
                  </a:cubicBezTo>
                  <a:cubicBezTo>
                    <a:pt x="79089" y="128630"/>
                    <a:pt x="79269" y="128683"/>
                    <a:pt x="79447" y="128683"/>
                  </a:cubicBezTo>
                  <a:cubicBezTo>
                    <a:pt x="79723" y="128683"/>
                    <a:pt x="79996" y="128555"/>
                    <a:pt x="80168" y="128314"/>
                  </a:cubicBezTo>
                  <a:cubicBezTo>
                    <a:pt x="80402" y="127987"/>
                    <a:pt x="80378" y="127555"/>
                    <a:pt x="80140" y="127252"/>
                  </a:cubicBezTo>
                  <a:lnTo>
                    <a:pt x="95125" y="110526"/>
                  </a:lnTo>
                  <a:cubicBezTo>
                    <a:pt x="95273" y="110624"/>
                    <a:pt x="95441" y="110672"/>
                    <a:pt x="95607" y="110672"/>
                  </a:cubicBezTo>
                  <a:cubicBezTo>
                    <a:pt x="95788" y="110672"/>
                    <a:pt x="95963" y="110612"/>
                    <a:pt x="96112" y="110507"/>
                  </a:cubicBezTo>
                  <a:lnTo>
                    <a:pt x="102491" y="121570"/>
                  </a:lnTo>
                  <a:cubicBezTo>
                    <a:pt x="102377" y="121631"/>
                    <a:pt x="102271" y="121716"/>
                    <a:pt x="102190" y="121830"/>
                  </a:cubicBezTo>
                  <a:cubicBezTo>
                    <a:pt x="101904" y="122228"/>
                    <a:pt x="101997" y="122780"/>
                    <a:pt x="102393" y="123065"/>
                  </a:cubicBezTo>
                  <a:cubicBezTo>
                    <a:pt x="102545" y="123175"/>
                    <a:pt x="102723" y="123231"/>
                    <a:pt x="102906" y="123231"/>
                  </a:cubicBezTo>
                  <a:cubicBezTo>
                    <a:pt x="102954" y="123231"/>
                    <a:pt x="103004" y="123228"/>
                    <a:pt x="103052" y="123219"/>
                  </a:cubicBezTo>
                  <a:cubicBezTo>
                    <a:pt x="103284" y="123181"/>
                    <a:pt x="103489" y="123053"/>
                    <a:pt x="103626" y="122861"/>
                  </a:cubicBezTo>
                  <a:cubicBezTo>
                    <a:pt x="103912" y="122464"/>
                    <a:pt x="103819" y="121910"/>
                    <a:pt x="103423" y="121625"/>
                  </a:cubicBezTo>
                  <a:cubicBezTo>
                    <a:pt x="103268" y="121514"/>
                    <a:pt x="103091" y="121463"/>
                    <a:pt x="102915" y="121463"/>
                  </a:cubicBezTo>
                  <a:cubicBezTo>
                    <a:pt x="102846" y="121463"/>
                    <a:pt x="102778" y="121470"/>
                    <a:pt x="102712" y="121485"/>
                  </a:cubicBezTo>
                  <a:lnTo>
                    <a:pt x="96287" y="110342"/>
                  </a:lnTo>
                  <a:cubicBezTo>
                    <a:pt x="96298" y="110329"/>
                    <a:pt x="96313" y="110318"/>
                    <a:pt x="96325" y="110302"/>
                  </a:cubicBezTo>
                  <a:cubicBezTo>
                    <a:pt x="96610" y="109904"/>
                    <a:pt x="96518" y="109351"/>
                    <a:pt x="96121" y="109066"/>
                  </a:cubicBezTo>
                  <a:cubicBezTo>
                    <a:pt x="95993" y="108973"/>
                    <a:pt x="95844" y="108923"/>
                    <a:pt x="95692" y="108908"/>
                  </a:cubicBezTo>
                  <a:lnTo>
                    <a:pt x="88325" y="78424"/>
                  </a:lnTo>
                  <a:cubicBezTo>
                    <a:pt x="88400" y="78392"/>
                    <a:pt x="88472" y="78351"/>
                    <a:pt x="88538" y="78298"/>
                  </a:cubicBezTo>
                  <a:lnTo>
                    <a:pt x="112640" y="101661"/>
                  </a:lnTo>
                  <a:cubicBezTo>
                    <a:pt x="112415" y="102050"/>
                    <a:pt x="112513" y="102555"/>
                    <a:pt x="112886" y="102822"/>
                  </a:cubicBezTo>
                  <a:cubicBezTo>
                    <a:pt x="113043" y="102935"/>
                    <a:pt x="113222" y="102988"/>
                    <a:pt x="113401" y="102988"/>
                  </a:cubicBezTo>
                  <a:cubicBezTo>
                    <a:pt x="113421" y="102988"/>
                    <a:pt x="113442" y="102983"/>
                    <a:pt x="113461" y="102982"/>
                  </a:cubicBezTo>
                  <a:lnTo>
                    <a:pt x="118567" y="120230"/>
                  </a:lnTo>
                  <a:cubicBezTo>
                    <a:pt x="118456" y="120292"/>
                    <a:pt x="118356" y="120375"/>
                    <a:pt x="118277" y="120485"/>
                  </a:cubicBezTo>
                  <a:cubicBezTo>
                    <a:pt x="117993" y="120882"/>
                    <a:pt x="118085" y="121436"/>
                    <a:pt x="118480" y="121721"/>
                  </a:cubicBezTo>
                  <a:cubicBezTo>
                    <a:pt x="118632" y="121830"/>
                    <a:pt x="118811" y="121886"/>
                    <a:pt x="118994" y="121886"/>
                  </a:cubicBezTo>
                  <a:cubicBezTo>
                    <a:pt x="119042" y="121886"/>
                    <a:pt x="119091" y="121882"/>
                    <a:pt x="119139" y="121875"/>
                  </a:cubicBezTo>
                  <a:cubicBezTo>
                    <a:pt x="119372" y="121835"/>
                    <a:pt x="119577" y="121709"/>
                    <a:pt x="119715" y="121516"/>
                  </a:cubicBezTo>
                  <a:cubicBezTo>
                    <a:pt x="119999" y="121118"/>
                    <a:pt x="119907" y="120565"/>
                    <a:pt x="119511" y="120281"/>
                  </a:cubicBezTo>
                  <a:cubicBezTo>
                    <a:pt x="119357" y="120170"/>
                    <a:pt x="119179" y="120118"/>
                    <a:pt x="119002" y="120118"/>
                  </a:cubicBezTo>
                  <a:cubicBezTo>
                    <a:pt x="118929" y="120118"/>
                    <a:pt x="118856" y="120127"/>
                    <a:pt x="118785" y="120144"/>
                  </a:cubicBezTo>
                  <a:lnTo>
                    <a:pt x="113690" y="102933"/>
                  </a:lnTo>
                  <a:cubicBezTo>
                    <a:pt x="113856" y="102876"/>
                    <a:pt x="114009" y="102773"/>
                    <a:pt x="114121" y="102619"/>
                  </a:cubicBezTo>
                  <a:cubicBezTo>
                    <a:pt x="114405" y="102222"/>
                    <a:pt x="114313" y="101668"/>
                    <a:pt x="113917" y="101384"/>
                  </a:cubicBezTo>
                  <a:cubicBezTo>
                    <a:pt x="113762" y="101272"/>
                    <a:pt x="113582" y="101219"/>
                    <a:pt x="113404" y="101219"/>
                  </a:cubicBezTo>
                  <a:cubicBezTo>
                    <a:pt x="113177" y="101219"/>
                    <a:pt x="112951" y="101307"/>
                    <a:pt x="112782" y="101473"/>
                  </a:cubicBezTo>
                  <a:lnTo>
                    <a:pt x="88698" y="78130"/>
                  </a:lnTo>
                  <a:cubicBezTo>
                    <a:pt x="88756" y="78050"/>
                    <a:pt x="88793" y="77963"/>
                    <a:pt x="88820" y="77873"/>
                  </a:cubicBezTo>
                  <a:lnTo>
                    <a:pt x="104040" y="80436"/>
                  </a:lnTo>
                  <a:cubicBezTo>
                    <a:pt x="104042" y="80710"/>
                    <a:pt x="104168" y="80979"/>
                    <a:pt x="104406" y="81151"/>
                  </a:cubicBezTo>
                  <a:cubicBezTo>
                    <a:pt x="104559" y="81260"/>
                    <a:pt x="104736" y="81316"/>
                    <a:pt x="104920" y="81316"/>
                  </a:cubicBezTo>
                  <a:cubicBezTo>
                    <a:pt x="104968" y="81316"/>
                    <a:pt x="105019" y="81312"/>
                    <a:pt x="105067" y="81303"/>
                  </a:cubicBezTo>
                  <a:cubicBezTo>
                    <a:pt x="105299" y="81265"/>
                    <a:pt x="105503" y="81138"/>
                    <a:pt x="105641" y="80945"/>
                  </a:cubicBezTo>
                  <a:cubicBezTo>
                    <a:pt x="105673" y="80901"/>
                    <a:pt x="105700" y="80853"/>
                    <a:pt x="105722" y="80805"/>
                  </a:cubicBezTo>
                  <a:lnTo>
                    <a:pt x="125340" y="86830"/>
                  </a:lnTo>
                  <a:cubicBezTo>
                    <a:pt x="125298" y="87143"/>
                    <a:pt x="125422" y="87472"/>
                    <a:pt x="125697" y="87670"/>
                  </a:cubicBezTo>
                  <a:cubicBezTo>
                    <a:pt x="125850" y="87779"/>
                    <a:pt x="126027" y="87835"/>
                    <a:pt x="126212" y="87835"/>
                  </a:cubicBezTo>
                  <a:cubicBezTo>
                    <a:pt x="126260" y="87835"/>
                    <a:pt x="126310" y="87831"/>
                    <a:pt x="126358" y="87823"/>
                  </a:cubicBezTo>
                  <a:cubicBezTo>
                    <a:pt x="126590" y="87784"/>
                    <a:pt x="126795" y="87657"/>
                    <a:pt x="126932" y="87464"/>
                  </a:cubicBezTo>
                  <a:cubicBezTo>
                    <a:pt x="127070" y="87272"/>
                    <a:pt x="127125" y="87039"/>
                    <a:pt x="127086" y="86804"/>
                  </a:cubicBezTo>
                  <a:cubicBezTo>
                    <a:pt x="127048" y="86571"/>
                    <a:pt x="126920" y="86367"/>
                    <a:pt x="126728" y="86229"/>
                  </a:cubicBezTo>
                  <a:cubicBezTo>
                    <a:pt x="126572" y="86117"/>
                    <a:pt x="126392" y="86063"/>
                    <a:pt x="126213" y="86063"/>
                  </a:cubicBezTo>
                  <a:cubicBezTo>
                    <a:pt x="125937" y="86063"/>
                    <a:pt x="125665" y="86191"/>
                    <a:pt x="125492" y="86432"/>
                  </a:cubicBezTo>
                  <a:cubicBezTo>
                    <a:pt x="125454" y="86486"/>
                    <a:pt x="125423" y="86543"/>
                    <a:pt x="125399" y="86602"/>
                  </a:cubicBezTo>
                  <a:lnTo>
                    <a:pt x="105791" y="80580"/>
                  </a:lnTo>
                  <a:cubicBezTo>
                    <a:pt x="105808" y="80484"/>
                    <a:pt x="105812" y="80386"/>
                    <a:pt x="105795" y="80285"/>
                  </a:cubicBezTo>
                  <a:cubicBezTo>
                    <a:pt x="105757" y="80052"/>
                    <a:pt x="105629" y="79848"/>
                    <a:pt x="105437" y="79710"/>
                  </a:cubicBezTo>
                  <a:cubicBezTo>
                    <a:pt x="105283" y="79599"/>
                    <a:pt x="105105" y="79547"/>
                    <a:pt x="104928" y="79547"/>
                  </a:cubicBezTo>
                  <a:cubicBezTo>
                    <a:pt x="104839" y="79547"/>
                    <a:pt x="104751" y="79560"/>
                    <a:pt x="104666" y="79586"/>
                  </a:cubicBezTo>
                  <a:lnTo>
                    <a:pt x="91291" y="59370"/>
                  </a:lnTo>
                  <a:cubicBezTo>
                    <a:pt x="91351" y="59320"/>
                    <a:pt x="91408" y="59265"/>
                    <a:pt x="91454" y="59199"/>
                  </a:cubicBezTo>
                  <a:cubicBezTo>
                    <a:pt x="91612" y="58980"/>
                    <a:pt x="91650" y="58716"/>
                    <a:pt x="91591" y="58473"/>
                  </a:cubicBezTo>
                  <a:lnTo>
                    <a:pt x="121723" y="42022"/>
                  </a:lnTo>
                  <a:cubicBezTo>
                    <a:pt x="121773" y="42082"/>
                    <a:pt x="121827" y="42140"/>
                    <a:pt x="121893" y="42188"/>
                  </a:cubicBezTo>
                  <a:cubicBezTo>
                    <a:pt x="122049" y="42300"/>
                    <a:pt x="122229" y="42354"/>
                    <a:pt x="122408" y="42354"/>
                  </a:cubicBezTo>
                  <a:cubicBezTo>
                    <a:pt x="122508" y="42354"/>
                    <a:pt x="122608" y="42331"/>
                    <a:pt x="122702" y="42298"/>
                  </a:cubicBezTo>
                  <a:lnTo>
                    <a:pt x="143453" y="68738"/>
                  </a:lnTo>
                  <a:cubicBezTo>
                    <a:pt x="143438" y="68755"/>
                    <a:pt x="143422" y="68770"/>
                    <a:pt x="143408" y="68787"/>
                  </a:cubicBezTo>
                  <a:cubicBezTo>
                    <a:pt x="143123" y="69184"/>
                    <a:pt x="143215" y="69738"/>
                    <a:pt x="143613" y="70023"/>
                  </a:cubicBezTo>
                  <a:cubicBezTo>
                    <a:pt x="143769" y="70135"/>
                    <a:pt x="143948" y="70188"/>
                    <a:pt x="144127" y="70188"/>
                  </a:cubicBezTo>
                  <a:cubicBezTo>
                    <a:pt x="144155" y="70188"/>
                    <a:pt x="144182" y="70181"/>
                    <a:pt x="144210" y="70179"/>
                  </a:cubicBezTo>
                  <a:lnTo>
                    <a:pt x="150276" y="95191"/>
                  </a:lnTo>
                  <a:cubicBezTo>
                    <a:pt x="150132" y="95254"/>
                    <a:pt x="150005" y="95352"/>
                    <a:pt x="149911" y="95484"/>
                  </a:cubicBezTo>
                  <a:cubicBezTo>
                    <a:pt x="149774" y="95676"/>
                    <a:pt x="149718" y="95910"/>
                    <a:pt x="149758" y="96144"/>
                  </a:cubicBezTo>
                  <a:cubicBezTo>
                    <a:pt x="149796" y="96377"/>
                    <a:pt x="149923" y="96581"/>
                    <a:pt x="150116" y="96719"/>
                  </a:cubicBezTo>
                  <a:cubicBezTo>
                    <a:pt x="150272" y="96832"/>
                    <a:pt x="150451" y="96885"/>
                    <a:pt x="150630" y="96885"/>
                  </a:cubicBezTo>
                  <a:cubicBezTo>
                    <a:pt x="150905" y="96885"/>
                    <a:pt x="151178" y="96757"/>
                    <a:pt x="151351" y="96516"/>
                  </a:cubicBezTo>
                  <a:cubicBezTo>
                    <a:pt x="151633" y="96119"/>
                    <a:pt x="151542" y="95564"/>
                    <a:pt x="151145" y="95281"/>
                  </a:cubicBezTo>
                  <a:cubicBezTo>
                    <a:pt x="150994" y="95171"/>
                    <a:pt x="150817" y="95116"/>
                    <a:pt x="150635" y="95116"/>
                  </a:cubicBezTo>
                  <a:cubicBezTo>
                    <a:pt x="150591" y="95116"/>
                    <a:pt x="150546" y="95119"/>
                    <a:pt x="150501" y="95126"/>
                  </a:cubicBezTo>
                  <a:lnTo>
                    <a:pt x="144439" y="70126"/>
                  </a:lnTo>
                  <a:cubicBezTo>
                    <a:pt x="144598" y="70068"/>
                    <a:pt x="144742" y="69967"/>
                    <a:pt x="144848" y="69819"/>
                  </a:cubicBezTo>
                  <a:cubicBezTo>
                    <a:pt x="145133" y="69422"/>
                    <a:pt x="145041" y="68869"/>
                    <a:pt x="144643" y="68584"/>
                  </a:cubicBezTo>
                  <a:cubicBezTo>
                    <a:pt x="144489" y="68473"/>
                    <a:pt x="144310" y="68419"/>
                    <a:pt x="144133" y="68419"/>
                  </a:cubicBezTo>
                  <a:cubicBezTo>
                    <a:pt x="143954" y="68419"/>
                    <a:pt x="143776" y="68474"/>
                    <a:pt x="143625" y="68579"/>
                  </a:cubicBezTo>
                  <a:lnTo>
                    <a:pt x="122923" y="42187"/>
                  </a:lnTo>
                  <a:cubicBezTo>
                    <a:pt x="123003" y="42130"/>
                    <a:pt x="123078" y="42066"/>
                    <a:pt x="123137" y="41982"/>
                  </a:cubicBezTo>
                  <a:cubicBezTo>
                    <a:pt x="123422" y="41585"/>
                    <a:pt x="123330" y="41031"/>
                    <a:pt x="122934" y="40747"/>
                  </a:cubicBezTo>
                  <a:cubicBezTo>
                    <a:pt x="122782" y="40638"/>
                    <a:pt x="122603" y="40581"/>
                    <a:pt x="122419" y="40581"/>
                  </a:cubicBezTo>
                  <a:cubicBezTo>
                    <a:pt x="122371" y="40581"/>
                    <a:pt x="122322" y="40585"/>
                    <a:pt x="122273" y="40593"/>
                  </a:cubicBezTo>
                  <a:cubicBezTo>
                    <a:pt x="122040" y="40632"/>
                    <a:pt x="121837" y="40759"/>
                    <a:pt x="121699" y="40952"/>
                  </a:cubicBezTo>
                  <a:cubicBezTo>
                    <a:pt x="121684" y="40972"/>
                    <a:pt x="121674" y="40993"/>
                    <a:pt x="121662" y="41015"/>
                  </a:cubicBezTo>
                  <a:lnTo>
                    <a:pt x="88927" y="19118"/>
                  </a:lnTo>
                  <a:cubicBezTo>
                    <a:pt x="89200" y="18723"/>
                    <a:pt x="89106" y="18178"/>
                    <a:pt x="88714" y="17898"/>
                  </a:cubicBezTo>
                  <a:cubicBezTo>
                    <a:pt x="88558" y="17786"/>
                    <a:pt x="88378" y="17733"/>
                    <a:pt x="88200" y="17733"/>
                  </a:cubicBezTo>
                  <a:cubicBezTo>
                    <a:pt x="87924" y="17733"/>
                    <a:pt x="87652" y="17861"/>
                    <a:pt x="87479" y="18101"/>
                  </a:cubicBezTo>
                  <a:cubicBezTo>
                    <a:pt x="87463" y="18124"/>
                    <a:pt x="87452" y="18149"/>
                    <a:pt x="87437" y="18172"/>
                  </a:cubicBezTo>
                  <a:lnTo>
                    <a:pt x="59626" y="948"/>
                  </a:lnTo>
                  <a:cubicBezTo>
                    <a:pt x="59646" y="651"/>
                    <a:pt x="59520" y="351"/>
                    <a:pt x="59262" y="166"/>
                  </a:cubicBezTo>
                  <a:cubicBezTo>
                    <a:pt x="59111" y="58"/>
                    <a:pt x="58932" y="0"/>
                    <a:pt x="587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45"/>
            <p:cNvSpPr/>
            <p:nvPr/>
          </p:nvSpPr>
          <p:spPr>
            <a:xfrm>
              <a:off x="1522650" y="3538750"/>
              <a:ext cx="2417375" cy="1058350"/>
            </a:xfrm>
            <a:custGeom>
              <a:rect b="b" l="l" r="r" t="t"/>
              <a:pathLst>
                <a:path extrusionOk="0" h="42334" w="96695">
                  <a:moveTo>
                    <a:pt x="1008" y="1"/>
                  </a:moveTo>
                  <a:cubicBezTo>
                    <a:pt x="960" y="1"/>
                    <a:pt x="911" y="5"/>
                    <a:pt x="862" y="13"/>
                  </a:cubicBezTo>
                  <a:cubicBezTo>
                    <a:pt x="628" y="51"/>
                    <a:pt x="424" y="179"/>
                    <a:pt x="285" y="371"/>
                  </a:cubicBezTo>
                  <a:cubicBezTo>
                    <a:pt x="1" y="768"/>
                    <a:pt x="93" y="1321"/>
                    <a:pt x="489" y="1607"/>
                  </a:cubicBezTo>
                  <a:cubicBezTo>
                    <a:pt x="641" y="1716"/>
                    <a:pt x="819" y="1772"/>
                    <a:pt x="1002" y="1772"/>
                  </a:cubicBezTo>
                  <a:cubicBezTo>
                    <a:pt x="1050" y="1772"/>
                    <a:pt x="1100" y="1768"/>
                    <a:pt x="1148" y="1760"/>
                  </a:cubicBezTo>
                  <a:cubicBezTo>
                    <a:pt x="1382" y="1721"/>
                    <a:pt x="1585" y="1594"/>
                    <a:pt x="1724" y="1401"/>
                  </a:cubicBezTo>
                  <a:cubicBezTo>
                    <a:pt x="1775" y="1331"/>
                    <a:pt x="1812" y="1251"/>
                    <a:pt x="1839" y="1170"/>
                  </a:cubicBezTo>
                  <a:lnTo>
                    <a:pt x="49478" y="20273"/>
                  </a:lnTo>
                  <a:cubicBezTo>
                    <a:pt x="49259" y="20661"/>
                    <a:pt x="49358" y="21161"/>
                    <a:pt x="49729" y="21426"/>
                  </a:cubicBezTo>
                  <a:cubicBezTo>
                    <a:pt x="49886" y="21538"/>
                    <a:pt x="50065" y="21592"/>
                    <a:pt x="50244" y="21592"/>
                  </a:cubicBezTo>
                  <a:cubicBezTo>
                    <a:pt x="50520" y="21592"/>
                    <a:pt x="50792" y="21463"/>
                    <a:pt x="50965" y="21223"/>
                  </a:cubicBezTo>
                  <a:cubicBezTo>
                    <a:pt x="50983" y="21196"/>
                    <a:pt x="50997" y="21168"/>
                    <a:pt x="51011" y="21141"/>
                  </a:cubicBezTo>
                  <a:lnTo>
                    <a:pt x="70453" y="38632"/>
                  </a:lnTo>
                  <a:cubicBezTo>
                    <a:pt x="70320" y="38824"/>
                    <a:pt x="70266" y="39053"/>
                    <a:pt x="70304" y="39285"/>
                  </a:cubicBezTo>
                  <a:cubicBezTo>
                    <a:pt x="70342" y="39518"/>
                    <a:pt x="70469" y="39722"/>
                    <a:pt x="70662" y="39860"/>
                  </a:cubicBezTo>
                  <a:cubicBezTo>
                    <a:pt x="70818" y="39972"/>
                    <a:pt x="70998" y="40026"/>
                    <a:pt x="71176" y="40026"/>
                  </a:cubicBezTo>
                  <a:cubicBezTo>
                    <a:pt x="71452" y="40026"/>
                    <a:pt x="71725" y="39897"/>
                    <a:pt x="71897" y="39657"/>
                  </a:cubicBezTo>
                  <a:cubicBezTo>
                    <a:pt x="71957" y="39572"/>
                    <a:pt x="71998" y="39480"/>
                    <a:pt x="72025" y="39385"/>
                  </a:cubicBezTo>
                  <a:lnTo>
                    <a:pt x="94903" y="41502"/>
                  </a:lnTo>
                  <a:cubicBezTo>
                    <a:pt x="94919" y="41758"/>
                    <a:pt x="95040" y="42007"/>
                    <a:pt x="95266" y="42168"/>
                  </a:cubicBezTo>
                  <a:cubicBezTo>
                    <a:pt x="95423" y="42280"/>
                    <a:pt x="95601" y="42334"/>
                    <a:pt x="95781" y="42334"/>
                  </a:cubicBezTo>
                  <a:cubicBezTo>
                    <a:pt x="96056" y="42334"/>
                    <a:pt x="96329" y="42206"/>
                    <a:pt x="96502" y="41965"/>
                  </a:cubicBezTo>
                  <a:cubicBezTo>
                    <a:pt x="96639" y="41772"/>
                    <a:pt x="96694" y="41539"/>
                    <a:pt x="96655" y="41305"/>
                  </a:cubicBezTo>
                  <a:cubicBezTo>
                    <a:pt x="96620" y="41070"/>
                    <a:pt x="96493" y="40865"/>
                    <a:pt x="96301" y="40727"/>
                  </a:cubicBezTo>
                  <a:cubicBezTo>
                    <a:pt x="96148" y="40618"/>
                    <a:pt x="95971" y="40561"/>
                    <a:pt x="95788" y="40561"/>
                  </a:cubicBezTo>
                  <a:cubicBezTo>
                    <a:pt x="95739" y="40561"/>
                    <a:pt x="95690" y="40565"/>
                    <a:pt x="95641" y="40573"/>
                  </a:cubicBezTo>
                  <a:cubicBezTo>
                    <a:pt x="95408" y="40613"/>
                    <a:pt x="95203" y="40739"/>
                    <a:pt x="95065" y="40932"/>
                  </a:cubicBezTo>
                  <a:cubicBezTo>
                    <a:pt x="94993" y="41035"/>
                    <a:pt x="94944" y="41149"/>
                    <a:pt x="94920" y="41266"/>
                  </a:cubicBezTo>
                  <a:lnTo>
                    <a:pt x="72064" y="39153"/>
                  </a:lnTo>
                  <a:cubicBezTo>
                    <a:pt x="72068" y="38873"/>
                    <a:pt x="71940" y="38595"/>
                    <a:pt x="71697" y="38420"/>
                  </a:cubicBezTo>
                  <a:cubicBezTo>
                    <a:pt x="71545" y="38311"/>
                    <a:pt x="71367" y="38254"/>
                    <a:pt x="71183" y="38254"/>
                  </a:cubicBezTo>
                  <a:cubicBezTo>
                    <a:pt x="71134" y="38254"/>
                    <a:pt x="71085" y="38258"/>
                    <a:pt x="71036" y="38266"/>
                  </a:cubicBezTo>
                  <a:cubicBezTo>
                    <a:pt x="70879" y="38292"/>
                    <a:pt x="70737" y="38361"/>
                    <a:pt x="70617" y="38461"/>
                  </a:cubicBezTo>
                  <a:lnTo>
                    <a:pt x="51109" y="20911"/>
                  </a:lnTo>
                  <a:cubicBezTo>
                    <a:pt x="51188" y="20572"/>
                    <a:pt x="51063" y="20203"/>
                    <a:pt x="50764" y="19988"/>
                  </a:cubicBezTo>
                  <a:cubicBezTo>
                    <a:pt x="50609" y="19877"/>
                    <a:pt x="50430" y="19824"/>
                    <a:pt x="50253" y="19824"/>
                  </a:cubicBezTo>
                  <a:cubicBezTo>
                    <a:pt x="50023" y="19824"/>
                    <a:pt x="49796" y="19913"/>
                    <a:pt x="49627" y="20080"/>
                  </a:cubicBezTo>
                  <a:lnTo>
                    <a:pt x="1890" y="937"/>
                  </a:lnTo>
                  <a:cubicBezTo>
                    <a:pt x="1894" y="873"/>
                    <a:pt x="1893" y="807"/>
                    <a:pt x="1881" y="741"/>
                  </a:cubicBezTo>
                  <a:cubicBezTo>
                    <a:pt x="1842" y="507"/>
                    <a:pt x="1715" y="304"/>
                    <a:pt x="1523" y="167"/>
                  </a:cubicBezTo>
                  <a:cubicBezTo>
                    <a:pt x="1371" y="58"/>
                    <a:pt x="1192" y="1"/>
                    <a:pt x="10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p46"/>
          <p:cNvSpPr txBox="1"/>
          <p:nvPr>
            <p:ph idx="4" type="subTitle"/>
          </p:nvPr>
        </p:nvSpPr>
        <p:spPr>
          <a:xfrm>
            <a:off x="4911639" y="2244217"/>
            <a:ext cx="2424300" cy="449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The goal</a:t>
            </a:r>
            <a:endParaRPr/>
          </a:p>
        </p:txBody>
      </p:sp>
      <p:sp>
        <p:nvSpPr>
          <p:cNvPr id="376" name="Google Shape;376;p4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Objectives</a:t>
            </a:r>
            <a:endParaRPr/>
          </a:p>
        </p:txBody>
      </p:sp>
      <p:sp>
        <p:nvSpPr>
          <p:cNvPr id="377" name="Google Shape;377;p46"/>
          <p:cNvSpPr txBox="1"/>
          <p:nvPr>
            <p:ph idx="1" type="subTitle"/>
          </p:nvPr>
        </p:nvSpPr>
        <p:spPr>
          <a:xfrm>
            <a:off x="4911639" y="2679824"/>
            <a:ext cx="2424300" cy="152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Goals inside a company are usually specific and measurable, with clearly defined deadlines and outcomes. The company’s goals help focus the actions of the organization and ensure resources are used effectively</a:t>
            </a:r>
            <a:endParaRPr/>
          </a:p>
        </p:txBody>
      </p:sp>
      <p:sp>
        <p:nvSpPr>
          <p:cNvPr id="378" name="Google Shape;378;p46"/>
          <p:cNvSpPr txBox="1"/>
          <p:nvPr>
            <p:ph idx="2" type="subTitle"/>
          </p:nvPr>
        </p:nvSpPr>
        <p:spPr>
          <a:xfrm>
            <a:off x="1808050" y="2679824"/>
            <a:ext cx="2424300" cy="152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 aim in a corporate context is a goal or desired result that the organization seeks to achieve. The aim should be clear and achievable, and often serves as the basis for further planning actions inside the organization</a:t>
            </a:r>
            <a:endParaRPr/>
          </a:p>
        </p:txBody>
      </p:sp>
      <p:sp>
        <p:nvSpPr>
          <p:cNvPr id="379" name="Google Shape;379;p46"/>
          <p:cNvSpPr txBox="1"/>
          <p:nvPr>
            <p:ph idx="3" type="subTitle"/>
          </p:nvPr>
        </p:nvSpPr>
        <p:spPr>
          <a:xfrm>
            <a:off x="1808050" y="2244217"/>
            <a:ext cx="2424300" cy="449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Our aim</a:t>
            </a:r>
            <a:endParaRPr/>
          </a:p>
        </p:txBody>
      </p:sp>
      <p:sp>
        <p:nvSpPr>
          <p:cNvPr id="380" name="Google Shape;380;p46"/>
          <p:cNvSpPr/>
          <p:nvPr/>
        </p:nvSpPr>
        <p:spPr>
          <a:xfrm>
            <a:off x="5001124" y="1646465"/>
            <a:ext cx="310898" cy="365762"/>
          </a:xfrm>
          <a:custGeom>
            <a:rect b="b" l="l" r="r" t="t"/>
            <a:pathLst>
              <a:path extrusionOk="0" h="12004" w="10555">
                <a:moveTo>
                  <a:pt x="5262" y="709"/>
                </a:moveTo>
                <a:lnTo>
                  <a:pt x="9420" y="2788"/>
                </a:lnTo>
                <a:lnTo>
                  <a:pt x="8066" y="3450"/>
                </a:lnTo>
                <a:lnTo>
                  <a:pt x="5451" y="2127"/>
                </a:lnTo>
                <a:cubicBezTo>
                  <a:pt x="5403" y="2111"/>
                  <a:pt x="5348" y="2103"/>
                  <a:pt x="5293" y="2103"/>
                </a:cubicBezTo>
                <a:cubicBezTo>
                  <a:pt x="5238" y="2103"/>
                  <a:pt x="5183" y="2111"/>
                  <a:pt x="5136" y="2127"/>
                </a:cubicBezTo>
                <a:lnTo>
                  <a:pt x="2489" y="3450"/>
                </a:lnTo>
                <a:lnTo>
                  <a:pt x="1197" y="2788"/>
                </a:lnTo>
                <a:lnTo>
                  <a:pt x="5262" y="709"/>
                </a:lnTo>
                <a:close/>
                <a:moveTo>
                  <a:pt x="4915" y="3040"/>
                </a:moveTo>
                <a:lnTo>
                  <a:pt x="4915" y="6222"/>
                </a:lnTo>
                <a:lnTo>
                  <a:pt x="2804" y="7294"/>
                </a:lnTo>
                <a:lnTo>
                  <a:pt x="2804" y="4080"/>
                </a:lnTo>
                <a:lnTo>
                  <a:pt x="4915" y="3040"/>
                </a:lnTo>
                <a:close/>
                <a:moveTo>
                  <a:pt x="5640" y="3040"/>
                </a:moveTo>
                <a:lnTo>
                  <a:pt x="7750" y="4080"/>
                </a:lnTo>
                <a:lnTo>
                  <a:pt x="7750" y="7294"/>
                </a:lnTo>
                <a:lnTo>
                  <a:pt x="5640" y="6222"/>
                </a:lnTo>
                <a:lnTo>
                  <a:pt x="5640" y="3040"/>
                </a:lnTo>
                <a:close/>
                <a:moveTo>
                  <a:pt x="5262" y="6758"/>
                </a:moveTo>
                <a:lnTo>
                  <a:pt x="7278" y="7798"/>
                </a:lnTo>
                <a:lnTo>
                  <a:pt x="5262" y="8806"/>
                </a:lnTo>
                <a:lnTo>
                  <a:pt x="3277" y="7798"/>
                </a:lnTo>
                <a:lnTo>
                  <a:pt x="5262" y="6758"/>
                </a:lnTo>
                <a:close/>
                <a:moveTo>
                  <a:pt x="725" y="3372"/>
                </a:moveTo>
                <a:lnTo>
                  <a:pt x="2111" y="4080"/>
                </a:lnTo>
                <a:lnTo>
                  <a:pt x="2111" y="7829"/>
                </a:lnTo>
                <a:cubicBezTo>
                  <a:pt x="2111" y="7955"/>
                  <a:pt x="2206" y="8081"/>
                  <a:pt x="2332" y="8113"/>
                </a:cubicBezTo>
                <a:lnTo>
                  <a:pt x="4915" y="9404"/>
                </a:lnTo>
                <a:lnTo>
                  <a:pt x="4915" y="10980"/>
                </a:lnTo>
                <a:lnTo>
                  <a:pt x="725" y="8869"/>
                </a:lnTo>
                <a:lnTo>
                  <a:pt x="725" y="3372"/>
                </a:lnTo>
                <a:close/>
                <a:moveTo>
                  <a:pt x="9861" y="3387"/>
                </a:moveTo>
                <a:lnTo>
                  <a:pt x="9861" y="8932"/>
                </a:lnTo>
                <a:lnTo>
                  <a:pt x="5640" y="11011"/>
                </a:lnTo>
                <a:lnTo>
                  <a:pt x="5640" y="9436"/>
                </a:lnTo>
                <a:lnTo>
                  <a:pt x="8223" y="8144"/>
                </a:lnTo>
                <a:cubicBezTo>
                  <a:pt x="8349" y="8113"/>
                  <a:pt x="8412" y="7987"/>
                  <a:pt x="8412" y="7829"/>
                </a:cubicBezTo>
                <a:lnTo>
                  <a:pt x="8412" y="4080"/>
                </a:lnTo>
                <a:lnTo>
                  <a:pt x="9861" y="3387"/>
                </a:lnTo>
                <a:close/>
                <a:moveTo>
                  <a:pt x="5262" y="0"/>
                </a:moveTo>
                <a:cubicBezTo>
                  <a:pt x="5206" y="0"/>
                  <a:pt x="5151" y="16"/>
                  <a:pt x="5104" y="47"/>
                </a:cubicBezTo>
                <a:lnTo>
                  <a:pt x="284" y="2473"/>
                </a:lnTo>
                <a:cubicBezTo>
                  <a:pt x="63" y="2536"/>
                  <a:pt x="0" y="2662"/>
                  <a:pt x="0" y="2820"/>
                </a:cubicBezTo>
                <a:lnTo>
                  <a:pt x="0" y="9152"/>
                </a:lnTo>
                <a:cubicBezTo>
                  <a:pt x="0" y="9278"/>
                  <a:pt x="63" y="9404"/>
                  <a:pt x="189" y="9499"/>
                </a:cubicBezTo>
                <a:lnTo>
                  <a:pt x="5104" y="11956"/>
                </a:lnTo>
                <a:cubicBezTo>
                  <a:pt x="5151" y="11988"/>
                  <a:pt x="5206" y="12003"/>
                  <a:pt x="5262" y="12003"/>
                </a:cubicBezTo>
                <a:cubicBezTo>
                  <a:pt x="5317" y="12003"/>
                  <a:pt x="5372" y="11988"/>
                  <a:pt x="5419" y="11956"/>
                </a:cubicBezTo>
                <a:lnTo>
                  <a:pt x="10365" y="9499"/>
                </a:lnTo>
                <a:cubicBezTo>
                  <a:pt x="10460" y="9404"/>
                  <a:pt x="10554" y="9278"/>
                  <a:pt x="10554" y="9152"/>
                </a:cubicBezTo>
                <a:lnTo>
                  <a:pt x="10554" y="2788"/>
                </a:lnTo>
                <a:cubicBezTo>
                  <a:pt x="10554" y="2662"/>
                  <a:pt x="10460" y="2568"/>
                  <a:pt x="10365" y="2505"/>
                </a:cubicBezTo>
                <a:lnTo>
                  <a:pt x="5419" y="47"/>
                </a:lnTo>
                <a:cubicBezTo>
                  <a:pt x="5372" y="16"/>
                  <a:pt x="5317" y="0"/>
                  <a:pt x="52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1" name="Google Shape;381;p46"/>
          <p:cNvGrpSpPr/>
          <p:nvPr/>
        </p:nvGrpSpPr>
        <p:grpSpPr>
          <a:xfrm>
            <a:off x="1892089" y="1646465"/>
            <a:ext cx="329193" cy="329185"/>
            <a:chOff x="-3852025" y="2764950"/>
            <a:chExt cx="291450" cy="293000"/>
          </a:xfrm>
        </p:grpSpPr>
        <p:sp>
          <p:nvSpPr>
            <p:cNvPr id="382" name="Google Shape;382;p46"/>
            <p:cNvSpPr/>
            <p:nvPr/>
          </p:nvSpPr>
          <p:spPr>
            <a:xfrm>
              <a:off x="-3852025" y="2764950"/>
              <a:ext cx="291450" cy="293000"/>
            </a:xfrm>
            <a:custGeom>
              <a:rect b="b" l="l" r="r" t="t"/>
              <a:pathLst>
                <a:path extrusionOk="0" h="11720" w="11658">
                  <a:moveTo>
                    <a:pt x="4380" y="693"/>
                  </a:moveTo>
                  <a:cubicBezTo>
                    <a:pt x="6774" y="693"/>
                    <a:pt x="8161" y="1355"/>
                    <a:pt x="8161" y="1733"/>
                  </a:cubicBezTo>
                  <a:cubicBezTo>
                    <a:pt x="8161" y="2080"/>
                    <a:pt x="6774" y="2741"/>
                    <a:pt x="4380" y="2741"/>
                  </a:cubicBezTo>
                  <a:cubicBezTo>
                    <a:pt x="1986" y="2741"/>
                    <a:pt x="599" y="2080"/>
                    <a:pt x="599" y="1733"/>
                  </a:cubicBezTo>
                  <a:cubicBezTo>
                    <a:pt x="631" y="1355"/>
                    <a:pt x="2017" y="693"/>
                    <a:pt x="4380" y="693"/>
                  </a:cubicBezTo>
                  <a:close/>
                  <a:moveTo>
                    <a:pt x="8224" y="2710"/>
                  </a:moveTo>
                  <a:lnTo>
                    <a:pt x="8224" y="4190"/>
                  </a:lnTo>
                  <a:lnTo>
                    <a:pt x="7845" y="4190"/>
                  </a:lnTo>
                  <a:cubicBezTo>
                    <a:pt x="7815" y="4189"/>
                    <a:pt x="7784" y="4189"/>
                    <a:pt x="7753" y="4189"/>
                  </a:cubicBezTo>
                  <a:cubicBezTo>
                    <a:pt x="6625" y="4189"/>
                    <a:pt x="5622" y="4748"/>
                    <a:pt x="4947" y="5545"/>
                  </a:cubicBezTo>
                  <a:cubicBezTo>
                    <a:pt x="4743" y="5555"/>
                    <a:pt x="4544" y="5560"/>
                    <a:pt x="4352" y="5560"/>
                  </a:cubicBezTo>
                  <a:cubicBezTo>
                    <a:pt x="2081" y="5560"/>
                    <a:pt x="662" y="4912"/>
                    <a:pt x="662" y="4505"/>
                  </a:cubicBezTo>
                  <a:lnTo>
                    <a:pt x="662" y="2710"/>
                  </a:lnTo>
                  <a:cubicBezTo>
                    <a:pt x="1639" y="3308"/>
                    <a:pt x="3246" y="3466"/>
                    <a:pt x="4443" y="3466"/>
                  </a:cubicBezTo>
                  <a:cubicBezTo>
                    <a:pt x="5577" y="3466"/>
                    <a:pt x="7215" y="3308"/>
                    <a:pt x="8224" y="2710"/>
                  </a:cubicBezTo>
                  <a:close/>
                  <a:moveTo>
                    <a:pt x="631" y="5514"/>
                  </a:moveTo>
                  <a:cubicBezTo>
                    <a:pt x="1639" y="6081"/>
                    <a:pt x="3309" y="6238"/>
                    <a:pt x="4474" y="6238"/>
                  </a:cubicBezTo>
                  <a:cubicBezTo>
                    <a:pt x="4222" y="6711"/>
                    <a:pt x="4065" y="7309"/>
                    <a:pt x="4065" y="7939"/>
                  </a:cubicBezTo>
                  <a:lnTo>
                    <a:pt x="4065" y="8286"/>
                  </a:lnTo>
                  <a:cubicBezTo>
                    <a:pt x="1860" y="8223"/>
                    <a:pt x="631" y="7624"/>
                    <a:pt x="631" y="7278"/>
                  </a:cubicBezTo>
                  <a:lnTo>
                    <a:pt x="631" y="5514"/>
                  </a:lnTo>
                  <a:close/>
                  <a:moveTo>
                    <a:pt x="631" y="8223"/>
                  </a:moveTo>
                  <a:cubicBezTo>
                    <a:pt x="1576" y="8759"/>
                    <a:pt x="3120" y="8979"/>
                    <a:pt x="4222" y="8979"/>
                  </a:cubicBezTo>
                  <a:cubicBezTo>
                    <a:pt x="4474" y="9798"/>
                    <a:pt x="4947" y="10460"/>
                    <a:pt x="5609" y="10964"/>
                  </a:cubicBezTo>
                  <a:cubicBezTo>
                    <a:pt x="5199" y="11005"/>
                    <a:pt x="4802" y="11024"/>
                    <a:pt x="4424" y="11024"/>
                  </a:cubicBezTo>
                  <a:cubicBezTo>
                    <a:pt x="2216" y="11024"/>
                    <a:pt x="631" y="10391"/>
                    <a:pt x="631" y="9987"/>
                  </a:cubicBezTo>
                  <a:lnTo>
                    <a:pt x="631" y="8223"/>
                  </a:lnTo>
                  <a:close/>
                  <a:moveTo>
                    <a:pt x="7814" y="4852"/>
                  </a:moveTo>
                  <a:cubicBezTo>
                    <a:pt x="9515" y="4852"/>
                    <a:pt x="10933" y="6238"/>
                    <a:pt x="10933" y="7939"/>
                  </a:cubicBezTo>
                  <a:cubicBezTo>
                    <a:pt x="10964" y="9641"/>
                    <a:pt x="9547" y="11027"/>
                    <a:pt x="7814" y="11027"/>
                  </a:cubicBezTo>
                  <a:cubicBezTo>
                    <a:pt x="6113" y="11027"/>
                    <a:pt x="4726" y="9641"/>
                    <a:pt x="4726" y="7939"/>
                  </a:cubicBezTo>
                  <a:cubicBezTo>
                    <a:pt x="4726" y="6238"/>
                    <a:pt x="6113" y="4852"/>
                    <a:pt x="7814" y="4852"/>
                  </a:cubicBezTo>
                  <a:close/>
                  <a:moveTo>
                    <a:pt x="4411" y="0"/>
                  </a:moveTo>
                  <a:cubicBezTo>
                    <a:pt x="3277" y="0"/>
                    <a:pt x="2206" y="158"/>
                    <a:pt x="1418" y="410"/>
                  </a:cubicBezTo>
                  <a:cubicBezTo>
                    <a:pt x="253" y="819"/>
                    <a:pt x="1" y="1323"/>
                    <a:pt x="1" y="1733"/>
                  </a:cubicBezTo>
                  <a:lnTo>
                    <a:pt x="1" y="9987"/>
                  </a:lnTo>
                  <a:cubicBezTo>
                    <a:pt x="1" y="10334"/>
                    <a:pt x="253" y="10901"/>
                    <a:pt x="1418" y="11279"/>
                  </a:cubicBezTo>
                  <a:cubicBezTo>
                    <a:pt x="2269" y="11562"/>
                    <a:pt x="3309" y="11720"/>
                    <a:pt x="4411" y="11720"/>
                  </a:cubicBezTo>
                  <a:cubicBezTo>
                    <a:pt x="5199" y="11720"/>
                    <a:pt x="5955" y="11657"/>
                    <a:pt x="6617" y="11531"/>
                  </a:cubicBezTo>
                  <a:cubicBezTo>
                    <a:pt x="7026" y="11657"/>
                    <a:pt x="7404" y="11720"/>
                    <a:pt x="7845" y="11720"/>
                  </a:cubicBezTo>
                  <a:cubicBezTo>
                    <a:pt x="9925" y="11720"/>
                    <a:pt x="11658" y="10019"/>
                    <a:pt x="11658" y="7939"/>
                  </a:cubicBezTo>
                  <a:cubicBezTo>
                    <a:pt x="11626" y="6175"/>
                    <a:pt x="10397" y="4757"/>
                    <a:pt x="8822" y="4316"/>
                  </a:cubicBezTo>
                  <a:lnTo>
                    <a:pt x="8822" y="1733"/>
                  </a:lnTo>
                  <a:cubicBezTo>
                    <a:pt x="8822" y="1355"/>
                    <a:pt x="8602" y="819"/>
                    <a:pt x="7404" y="410"/>
                  </a:cubicBezTo>
                  <a:cubicBezTo>
                    <a:pt x="6585" y="158"/>
                    <a:pt x="5514" y="0"/>
                    <a:pt x="441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46"/>
            <p:cNvSpPr/>
            <p:nvPr/>
          </p:nvSpPr>
          <p:spPr>
            <a:xfrm>
              <a:off x="-3707100" y="2937425"/>
              <a:ext cx="103200" cy="67775"/>
            </a:xfrm>
            <a:custGeom>
              <a:rect b="b" l="l" r="r" t="t"/>
              <a:pathLst>
                <a:path extrusionOk="0" h="2711" w="4128">
                  <a:moveTo>
                    <a:pt x="3785" y="1"/>
                  </a:moveTo>
                  <a:cubicBezTo>
                    <a:pt x="3695" y="1"/>
                    <a:pt x="3608" y="32"/>
                    <a:pt x="3561" y="95"/>
                  </a:cubicBezTo>
                  <a:lnTo>
                    <a:pt x="1733" y="1923"/>
                  </a:lnTo>
                  <a:lnTo>
                    <a:pt x="599" y="757"/>
                  </a:lnTo>
                  <a:cubicBezTo>
                    <a:pt x="536" y="710"/>
                    <a:pt x="450" y="686"/>
                    <a:pt x="363" y="686"/>
                  </a:cubicBezTo>
                  <a:cubicBezTo>
                    <a:pt x="276" y="686"/>
                    <a:pt x="190" y="710"/>
                    <a:pt x="127" y="757"/>
                  </a:cubicBezTo>
                  <a:cubicBezTo>
                    <a:pt x="1" y="883"/>
                    <a:pt x="1" y="1135"/>
                    <a:pt x="127" y="1229"/>
                  </a:cubicBezTo>
                  <a:lnTo>
                    <a:pt x="1513" y="2616"/>
                  </a:lnTo>
                  <a:cubicBezTo>
                    <a:pt x="1560" y="2679"/>
                    <a:pt x="1647" y="2710"/>
                    <a:pt x="1737" y="2710"/>
                  </a:cubicBezTo>
                  <a:cubicBezTo>
                    <a:pt x="1828" y="2710"/>
                    <a:pt x="1922" y="2679"/>
                    <a:pt x="1985" y="2616"/>
                  </a:cubicBezTo>
                  <a:lnTo>
                    <a:pt x="4033" y="568"/>
                  </a:lnTo>
                  <a:cubicBezTo>
                    <a:pt x="4128" y="442"/>
                    <a:pt x="4128" y="221"/>
                    <a:pt x="4033" y="95"/>
                  </a:cubicBezTo>
                  <a:cubicBezTo>
                    <a:pt x="3970" y="32"/>
                    <a:pt x="3876" y="1"/>
                    <a:pt x="378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Data Migration Project Proposal by Slidesgo">
  <a:themeElements>
    <a:clrScheme name="Simple Light">
      <a:dk1>
        <a:srgbClr val="241160"/>
      </a:dk1>
      <a:lt1>
        <a:srgbClr val="FFFFFF"/>
      </a:lt1>
      <a:dk2>
        <a:srgbClr val="E2E4FC"/>
      </a:dk2>
      <a:lt2>
        <a:srgbClr val="8861F1"/>
      </a:lt2>
      <a:accent1>
        <a:srgbClr val="545EEA"/>
      </a:accent1>
      <a:accent2>
        <a:srgbClr val="0B9CDC"/>
      </a:accent2>
      <a:accent3>
        <a:srgbClr val="01CFE6"/>
      </a:accent3>
      <a:accent4>
        <a:srgbClr val="FFFFFF"/>
      </a:accent4>
      <a:accent5>
        <a:srgbClr val="FFFFFF"/>
      </a:accent5>
      <a:accent6>
        <a:srgbClr val="FFFFFF"/>
      </a:accent6>
      <a:hlink>
        <a:srgbClr val="24116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